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9d5e84373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4efbfe6174ea9"/>
  </p:sldMasterIdLst>
  <p:sldIdLst>
    <p:sldId xmlns:r="http://schemas.openxmlformats.org/officeDocument/2006/relationships" id="256" r:id="R3bf411f89107494d"/>
    <p:sldId xmlns:r="http://schemas.openxmlformats.org/officeDocument/2006/relationships" id="257" r:id="R845895aae00b4073"/>
    <p:sldId xmlns:r="http://schemas.openxmlformats.org/officeDocument/2006/relationships" id="258" r:id="Rbcfffa69306d42d2"/>
    <p:sldId xmlns:r="http://schemas.openxmlformats.org/officeDocument/2006/relationships" id="259" r:id="Rf411d8aeddae486e"/>
    <p:sldId xmlns:r="http://schemas.openxmlformats.org/officeDocument/2006/relationships" id="260" r:id="Reb3d19bd86504b66"/>
    <p:sldId xmlns:r="http://schemas.openxmlformats.org/officeDocument/2006/relationships" id="261" r:id="R27f17d48ffc64d5a"/>
    <p:sldId xmlns:r="http://schemas.openxmlformats.org/officeDocument/2006/relationships" id="262" r:id="R9329f2858f10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4efbfe6174ea9" /><Relationship Type="http://schemas.openxmlformats.org/officeDocument/2006/relationships/slide" Target="/ppt/slides/slide1.xml" Id="R3bf411f89107494d" /><Relationship Type="http://schemas.openxmlformats.org/officeDocument/2006/relationships/slide" Target="/ppt/slides/slide2.xml" Id="R845895aae00b4073" /><Relationship Type="http://schemas.openxmlformats.org/officeDocument/2006/relationships/slide" Target="/ppt/slides/slide3.xml" Id="Rbcfffa69306d42d2" /><Relationship Type="http://schemas.openxmlformats.org/officeDocument/2006/relationships/slide" Target="/ppt/slides/slide4.xml" Id="Rf411d8aeddae486e" /><Relationship Type="http://schemas.openxmlformats.org/officeDocument/2006/relationships/slide" Target="/ppt/slides/slide5.xml" Id="Reb3d19bd86504b66" /><Relationship Type="http://schemas.openxmlformats.org/officeDocument/2006/relationships/slide" Target="/ppt/slides/slide6.xml" Id="R27f17d48ffc64d5a" /><Relationship Type="http://schemas.openxmlformats.org/officeDocument/2006/relationships/slide" Target="/ppt/slides/slide7.xml" Id="R9329f2858f10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1d38352e0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2eac8170347f7" /><Relationship Type="http://schemas.openxmlformats.org/officeDocument/2006/relationships/theme" Target="/ppt/slideMasters/theme/theme1.xml" Id="R862ff36803f2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2eac81703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2338bd4c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7b83f753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a0275c33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ccc542a2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76c301d0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1683ee15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6adcca00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ØKONOMITENESTER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ØKONOMITENESTER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RUNAR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BERGTUN MARIANNE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Kvernhusrenen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998 668 891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