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2839062f2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9eda3bb8974a0a"/>
  </p:sldMasterIdLst>
  <p:sldIdLst>
    <p:sldId xmlns:r="http://schemas.openxmlformats.org/officeDocument/2006/relationships" id="256" r:id="R4650f9765d044c70"/>
    <p:sldId xmlns:r="http://schemas.openxmlformats.org/officeDocument/2006/relationships" id="257" r:id="R267d731f6833453d"/>
    <p:sldId xmlns:r="http://schemas.openxmlformats.org/officeDocument/2006/relationships" id="258" r:id="R063def33f1be4f6b"/>
    <p:sldId xmlns:r="http://schemas.openxmlformats.org/officeDocument/2006/relationships" id="259" r:id="R25f45207ddf04638"/>
    <p:sldId xmlns:r="http://schemas.openxmlformats.org/officeDocument/2006/relationships" id="260" r:id="R1385a15862784dc7"/>
    <p:sldId xmlns:r="http://schemas.openxmlformats.org/officeDocument/2006/relationships" id="261" r:id="Rf2842edfa36f4f17"/>
    <p:sldId xmlns:r="http://schemas.openxmlformats.org/officeDocument/2006/relationships" id="262" r:id="R1f01ae224443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eda3bb8974a0a" /><Relationship Type="http://schemas.openxmlformats.org/officeDocument/2006/relationships/slide" Target="/ppt/slides/slide1.xml" Id="R4650f9765d044c70" /><Relationship Type="http://schemas.openxmlformats.org/officeDocument/2006/relationships/slide" Target="/ppt/slides/slide2.xml" Id="R267d731f6833453d" /><Relationship Type="http://schemas.openxmlformats.org/officeDocument/2006/relationships/slide" Target="/ppt/slides/slide3.xml" Id="R063def33f1be4f6b" /><Relationship Type="http://schemas.openxmlformats.org/officeDocument/2006/relationships/slide" Target="/ppt/slides/slide4.xml" Id="R25f45207ddf04638" /><Relationship Type="http://schemas.openxmlformats.org/officeDocument/2006/relationships/slide" Target="/ppt/slides/slide5.xml" Id="R1385a15862784dc7" /><Relationship Type="http://schemas.openxmlformats.org/officeDocument/2006/relationships/slide" Target="/ppt/slides/slide6.xml" Id="Rf2842edfa36f4f17" /><Relationship Type="http://schemas.openxmlformats.org/officeDocument/2006/relationships/slide" Target="/ppt/slides/slide7.xml" Id="R1f01ae224443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77ab238bb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0ae0a3d64858" /><Relationship Type="http://schemas.openxmlformats.org/officeDocument/2006/relationships/theme" Target="/ppt/slideMasters/theme/theme1.xml" Id="R7fe830c4a81d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650ae0a3d6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397b46f94c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1e33fb6fd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5adc080db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c450842dd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2bce458e0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06e55a52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611a70e1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HAVELAND MARKISE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HAVELAND MARKISE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2 589 778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11 276 502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11 686 498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Fredlundveien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998 678 757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