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5629b6c5f947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4f0cd36ac44a61"/>
  </p:sldMasterIdLst>
  <p:sldIdLst>
    <p:sldId xmlns:r="http://schemas.openxmlformats.org/officeDocument/2006/relationships" id="256" r:id="Rde95526ce63f45e7"/>
    <p:sldId xmlns:r="http://schemas.openxmlformats.org/officeDocument/2006/relationships" id="257" r:id="Rbd07ddff038a41a7"/>
    <p:sldId xmlns:r="http://schemas.openxmlformats.org/officeDocument/2006/relationships" id="258" r:id="R097ae814a448456b"/>
    <p:sldId xmlns:r="http://schemas.openxmlformats.org/officeDocument/2006/relationships" id="259" r:id="R1750c7ca1f2d4cf8"/>
    <p:sldId xmlns:r="http://schemas.openxmlformats.org/officeDocument/2006/relationships" id="260" r:id="R259a618d72ec4a46"/>
    <p:sldId xmlns:r="http://schemas.openxmlformats.org/officeDocument/2006/relationships" id="261" r:id="R143138f73d574380"/>
    <p:sldId xmlns:r="http://schemas.openxmlformats.org/officeDocument/2006/relationships" id="262" r:id="Rfbd9b363f3cd42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4f0cd36ac44a61" /><Relationship Type="http://schemas.openxmlformats.org/officeDocument/2006/relationships/slide" Target="/ppt/slides/slide1.xml" Id="Rde95526ce63f45e7" /><Relationship Type="http://schemas.openxmlformats.org/officeDocument/2006/relationships/slide" Target="/ppt/slides/slide2.xml" Id="Rbd07ddff038a41a7" /><Relationship Type="http://schemas.openxmlformats.org/officeDocument/2006/relationships/slide" Target="/ppt/slides/slide3.xml" Id="R097ae814a448456b" /><Relationship Type="http://schemas.openxmlformats.org/officeDocument/2006/relationships/slide" Target="/ppt/slides/slide4.xml" Id="R1750c7ca1f2d4cf8" /><Relationship Type="http://schemas.openxmlformats.org/officeDocument/2006/relationships/slide" Target="/ppt/slides/slide5.xml" Id="R259a618d72ec4a46" /><Relationship Type="http://schemas.openxmlformats.org/officeDocument/2006/relationships/slide" Target="/ppt/slides/slide6.xml" Id="R143138f73d574380" /><Relationship Type="http://schemas.openxmlformats.org/officeDocument/2006/relationships/slide" Target="/ppt/slides/slide7.xml" Id="Rfbd9b363f3cd42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c5a4cbe5e744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fc2b46b1e41c3" /><Relationship Type="http://schemas.openxmlformats.org/officeDocument/2006/relationships/theme" Target="/ppt/slideMasters/theme/theme1.xml" Id="R47a2e902c81d41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2fc2b46b1e41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499e4ada048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72d26793045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d1938bf0b4c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95c05a5dd46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18a38df094a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6831436204c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f787369f044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5C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5C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1 301 630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10 828 553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10 924 187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ROLF MARTIN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DIDRIK JOYS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FRIDTJOF JOYS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SUNNIVA JOYS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JOYS-CHRISTENSEN SIGRID C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Kalvedalsveien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998 696 119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