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3df41528e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21f17f22d4294"/>
  </p:sldMasterIdLst>
  <p:sldIdLst>
    <p:sldId xmlns:r="http://schemas.openxmlformats.org/officeDocument/2006/relationships" id="256" r:id="R080ed1c868ac4ee2"/>
    <p:sldId xmlns:r="http://schemas.openxmlformats.org/officeDocument/2006/relationships" id="257" r:id="R01476b9e59d14589"/>
    <p:sldId xmlns:r="http://schemas.openxmlformats.org/officeDocument/2006/relationships" id="258" r:id="R1e4071fb958f4066"/>
    <p:sldId xmlns:r="http://schemas.openxmlformats.org/officeDocument/2006/relationships" id="259" r:id="Rc2324ffc9abc4c1e"/>
    <p:sldId xmlns:r="http://schemas.openxmlformats.org/officeDocument/2006/relationships" id="260" r:id="Rc5685f7035cb4c64"/>
    <p:sldId xmlns:r="http://schemas.openxmlformats.org/officeDocument/2006/relationships" id="261" r:id="Ra9a5f69d8ac54355"/>
    <p:sldId xmlns:r="http://schemas.openxmlformats.org/officeDocument/2006/relationships" id="262" r:id="R738fb97ee87e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21f17f22d4294" /><Relationship Type="http://schemas.openxmlformats.org/officeDocument/2006/relationships/slide" Target="/ppt/slides/slide1.xml" Id="R080ed1c868ac4ee2" /><Relationship Type="http://schemas.openxmlformats.org/officeDocument/2006/relationships/slide" Target="/ppt/slides/slide2.xml" Id="R01476b9e59d14589" /><Relationship Type="http://schemas.openxmlformats.org/officeDocument/2006/relationships/slide" Target="/ppt/slides/slide3.xml" Id="R1e4071fb958f4066" /><Relationship Type="http://schemas.openxmlformats.org/officeDocument/2006/relationships/slide" Target="/ppt/slides/slide4.xml" Id="Rc2324ffc9abc4c1e" /><Relationship Type="http://schemas.openxmlformats.org/officeDocument/2006/relationships/slide" Target="/ppt/slides/slide5.xml" Id="Rc5685f7035cb4c64" /><Relationship Type="http://schemas.openxmlformats.org/officeDocument/2006/relationships/slide" Target="/ppt/slides/slide6.xml" Id="Ra9a5f69d8ac54355" /><Relationship Type="http://schemas.openxmlformats.org/officeDocument/2006/relationships/slide" Target="/ppt/slides/slide7.xml" Id="R738fb97ee87e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a2dc9ffc5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a63971a974a94" /><Relationship Type="http://schemas.openxmlformats.org/officeDocument/2006/relationships/theme" Target="/ppt/slideMasters/theme/theme1.xml" Id="Rbdd6860b2269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a63971a974a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aae8e8c72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6b3dc9f63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3e6a709a445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ab708cf6f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1466d9b7b4f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c26d9abd448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9c2a2796e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DOKTOR MOBIL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DOKTOR MOBIL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3 927 063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−447 428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761 425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SHOAIB ANJUM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998 696 429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MOBIL AS</a:t>
            </a:r>
          </a:p>
        </p:txBody>
      </p:sp>
    </p:spTree>
  </p:cSld>
  <p:clrMapOvr>
    <a:masterClrMapping xmlns:a="http://schemas.openxmlformats.org/drawingml/2006/main"/>
  </p:clrMapOvr>
</p:sld>
</file>