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c9a8ffd6e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d31a399aa4484"/>
  </p:sldMasterIdLst>
  <p:sldIdLst>
    <p:sldId xmlns:r="http://schemas.openxmlformats.org/officeDocument/2006/relationships" id="256" r:id="Rcb15a9a0122a4674"/>
    <p:sldId xmlns:r="http://schemas.openxmlformats.org/officeDocument/2006/relationships" id="257" r:id="Rd9b8badd67e64cc2"/>
    <p:sldId xmlns:r="http://schemas.openxmlformats.org/officeDocument/2006/relationships" id="258" r:id="R096fc7e9b3a54847"/>
    <p:sldId xmlns:r="http://schemas.openxmlformats.org/officeDocument/2006/relationships" id="259" r:id="R2fc346eb5dce493c"/>
    <p:sldId xmlns:r="http://schemas.openxmlformats.org/officeDocument/2006/relationships" id="260" r:id="Ra7424ca8bac54f2a"/>
    <p:sldId xmlns:r="http://schemas.openxmlformats.org/officeDocument/2006/relationships" id="261" r:id="R882affe71bdf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d31a399aa4484" /><Relationship Type="http://schemas.openxmlformats.org/officeDocument/2006/relationships/slide" Target="/ppt/slides/slide1.xml" Id="Rcb15a9a0122a4674" /><Relationship Type="http://schemas.openxmlformats.org/officeDocument/2006/relationships/slide" Target="/ppt/slides/slide2.xml" Id="Rd9b8badd67e64cc2" /><Relationship Type="http://schemas.openxmlformats.org/officeDocument/2006/relationships/slide" Target="/ppt/slides/slide3.xml" Id="R096fc7e9b3a54847" /><Relationship Type="http://schemas.openxmlformats.org/officeDocument/2006/relationships/slide" Target="/ppt/slides/slide4.xml" Id="R2fc346eb5dce493c" /><Relationship Type="http://schemas.openxmlformats.org/officeDocument/2006/relationships/slide" Target="/ppt/slides/slide5.xml" Id="Ra7424ca8bac54f2a" /><Relationship Type="http://schemas.openxmlformats.org/officeDocument/2006/relationships/slide" Target="/ppt/slides/slide6.xml" Id="R882affe71bdf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2dac4f7af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1d3e1ea84e03" /><Relationship Type="http://schemas.openxmlformats.org/officeDocument/2006/relationships/theme" Target="/ppt/slideMasters/theme/theme1.xml" Id="Rdea021c0c13a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c1d3e1ea8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fb2e23714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0f331dda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53c3c4e08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2f09c119b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f100a437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59afb4752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TÅKA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Capellaveien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christian.skodde@nrcgroup.no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TÅKA HOLDING AS</a:t>
            </a:r>
          </a:p>
        </p:txBody>
      </p:sp>
    </p:spTree>
  </p:cSld>
  <p:clrMapOvr>
    <a:masterClrMapping xmlns:a="http://schemas.openxmlformats.org/drawingml/2006/main"/>
  </p:clrMapOvr>
</p:sld>
</file>