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8ce698597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71712653b422f"/>
  </p:sldMasterIdLst>
  <p:sldIdLst>
    <p:sldId xmlns:r="http://schemas.openxmlformats.org/officeDocument/2006/relationships" id="256" r:id="R7db20831d7b34940"/>
    <p:sldId xmlns:r="http://schemas.openxmlformats.org/officeDocument/2006/relationships" id="257" r:id="R7fbbc79b5765441e"/>
    <p:sldId xmlns:r="http://schemas.openxmlformats.org/officeDocument/2006/relationships" id="258" r:id="Ra4b8e9febd254af8"/>
    <p:sldId xmlns:r="http://schemas.openxmlformats.org/officeDocument/2006/relationships" id="259" r:id="Rae0e023c5f1648dd"/>
    <p:sldId xmlns:r="http://schemas.openxmlformats.org/officeDocument/2006/relationships" id="260" r:id="Ra0913703bca24fd1"/>
    <p:sldId xmlns:r="http://schemas.openxmlformats.org/officeDocument/2006/relationships" id="261" r:id="Rb67d8e6f54824510"/>
    <p:sldId xmlns:r="http://schemas.openxmlformats.org/officeDocument/2006/relationships" id="262" r:id="R5b1035d9ff0d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71712653b422f" /><Relationship Type="http://schemas.openxmlformats.org/officeDocument/2006/relationships/slide" Target="/ppt/slides/slide1.xml" Id="R7db20831d7b34940" /><Relationship Type="http://schemas.openxmlformats.org/officeDocument/2006/relationships/slide" Target="/ppt/slides/slide2.xml" Id="R7fbbc79b5765441e" /><Relationship Type="http://schemas.openxmlformats.org/officeDocument/2006/relationships/slide" Target="/ppt/slides/slide3.xml" Id="Ra4b8e9febd254af8" /><Relationship Type="http://schemas.openxmlformats.org/officeDocument/2006/relationships/slide" Target="/ppt/slides/slide4.xml" Id="Rae0e023c5f1648dd" /><Relationship Type="http://schemas.openxmlformats.org/officeDocument/2006/relationships/slide" Target="/ppt/slides/slide5.xml" Id="Ra0913703bca24fd1" /><Relationship Type="http://schemas.openxmlformats.org/officeDocument/2006/relationships/slide" Target="/ppt/slides/slide6.xml" Id="Rb67d8e6f54824510" /><Relationship Type="http://schemas.openxmlformats.org/officeDocument/2006/relationships/slide" Target="/ppt/slides/slide7.xml" Id="R5b1035d9ff0d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aa946d5a3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c5d5aa244ae0" /><Relationship Type="http://schemas.openxmlformats.org/officeDocument/2006/relationships/theme" Target="/ppt/slideMasters/theme/theme1.xml" Id="R6f5eef83e3ad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ec5d5aa24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1bdc0fce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e94d3bfd9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f2f75cc3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b2ba16e6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ad520690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6c7e0c4c5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fe7cd228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TÅKA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TÅKA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48 679 270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132 751 650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138 414 338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SKODDE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Capellaveien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christian.skodde@nrcgroup.no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