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51e19ed97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e67e340e44102"/>
  </p:sldMasterIdLst>
  <p:sldIdLst>
    <p:sldId xmlns:r="http://schemas.openxmlformats.org/officeDocument/2006/relationships" id="256" r:id="R8c06314be2804e73"/>
    <p:sldId xmlns:r="http://schemas.openxmlformats.org/officeDocument/2006/relationships" id="257" r:id="R72c74e4031334814"/>
    <p:sldId xmlns:r="http://schemas.openxmlformats.org/officeDocument/2006/relationships" id="258" r:id="Re677efc272ee4dc8"/>
    <p:sldId xmlns:r="http://schemas.openxmlformats.org/officeDocument/2006/relationships" id="259" r:id="R3aa781cf34374d90"/>
    <p:sldId xmlns:r="http://schemas.openxmlformats.org/officeDocument/2006/relationships" id="260" r:id="R1a9c3e471ded4ecf"/>
    <p:sldId xmlns:r="http://schemas.openxmlformats.org/officeDocument/2006/relationships" id="261" r:id="Rdea8d0dcbb484c96"/>
    <p:sldId xmlns:r="http://schemas.openxmlformats.org/officeDocument/2006/relationships" id="262" r:id="Rf3801470e90c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e67e340e44102" /><Relationship Type="http://schemas.openxmlformats.org/officeDocument/2006/relationships/slide" Target="/ppt/slides/slide1.xml" Id="R8c06314be2804e73" /><Relationship Type="http://schemas.openxmlformats.org/officeDocument/2006/relationships/slide" Target="/ppt/slides/slide2.xml" Id="R72c74e4031334814" /><Relationship Type="http://schemas.openxmlformats.org/officeDocument/2006/relationships/slide" Target="/ppt/slides/slide3.xml" Id="Re677efc272ee4dc8" /><Relationship Type="http://schemas.openxmlformats.org/officeDocument/2006/relationships/slide" Target="/ppt/slides/slide4.xml" Id="R3aa781cf34374d90" /><Relationship Type="http://schemas.openxmlformats.org/officeDocument/2006/relationships/slide" Target="/ppt/slides/slide5.xml" Id="R1a9c3e471ded4ecf" /><Relationship Type="http://schemas.openxmlformats.org/officeDocument/2006/relationships/slide" Target="/ppt/slides/slide6.xml" Id="Rdea8d0dcbb484c96" /><Relationship Type="http://schemas.openxmlformats.org/officeDocument/2006/relationships/slide" Target="/ppt/slides/slide7.xml" Id="Rf3801470e90c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c1c52c37f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6cef1c384bd6" /><Relationship Type="http://schemas.openxmlformats.org/officeDocument/2006/relationships/theme" Target="/ppt/slideMasters/theme/theme1.xml" Id="R7b097e6e9532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06cef1c38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8cc7643f2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c65bf581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3973c7e63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bda4f72f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fb712ca8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5f1017c89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84e716b3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MARINE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Kamfjordveien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