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f14c0f5abd40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c471bdc67540bf"/>
  </p:sldMasterIdLst>
  <p:sldIdLst>
    <p:sldId xmlns:r="http://schemas.openxmlformats.org/officeDocument/2006/relationships" id="256" r:id="R643ce2df1dac4734"/>
    <p:sldId xmlns:r="http://schemas.openxmlformats.org/officeDocument/2006/relationships" id="257" r:id="R8da4f689cdea4699"/>
    <p:sldId xmlns:r="http://schemas.openxmlformats.org/officeDocument/2006/relationships" id="258" r:id="R68154a11345b4191"/>
    <p:sldId xmlns:r="http://schemas.openxmlformats.org/officeDocument/2006/relationships" id="259" r:id="Ra6837000dc2e407b"/>
    <p:sldId xmlns:r="http://schemas.openxmlformats.org/officeDocument/2006/relationships" id="260" r:id="R6c8501339ff64e09"/>
    <p:sldId xmlns:r="http://schemas.openxmlformats.org/officeDocument/2006/relationships" id="261" r:id="R8720ebac763a4dcf"/>
    <p:sldId xmlns:r="http://schemas.openxmlformats.org/officeDocument/2006/relationships" id="262" r:id="R5224536633034a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471bdc67540bf" /><Relationship Type="http://schemas.openxmlformats.org/officeDocument/2006/relationships/slide" Target="/ppt/slides/slide1.xml" Id="R643ce2df1dac4734" /><Relationship Type="http://schemas.openxmlformats.org/officeDocument/2006/relationships/slide" Target="/ppt/slides/slide2.xml" Id="R8da4f689cdea4699" /><Relationship Type="http://schemas.openxmlformats.org/officeDocument/2006/relationships/slide" Target="/ppt/slides/slide3.xml" Id="R68154a11345b4191" /><Relationship Type="http://schemas.openxmlformats.org/officeDocument/2006/relationships/slide" Target="/ppt/slides/slide4.xml" Id="Ra6837000dc2e407b" /><Relationship Type="http://schemas.openxmlformats.org/officeDocument/2006/relationships/slide" Target="/ppt/slides/slide5.xml" Id="R6c8501339ff64e09" /><Relationship Type="http://schemas.openxmlformats.org/officeDocument/2006/relationships/slide" Target="/ppt/slides/slide6.xml" Id="R8720ebac763a4dcf" /><Relationship Type="http://schemas.openxmlformats.org/officeDocument/2006/relationships/slide" Target="/ppt/slides/slide7.xml" Id="R5224536633034a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8de9cef0f54e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c48419e85400d" /><Relationship Type="http://schemas.openxmlformats.org/officeDocument/2006/relationships/theme" Target="/ppt/slideMasters/theme/theme1.xml" Id="Rf1e74596ff5e45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9c48419e8540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81ffb550e43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e111e959b4e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03280eb4946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c59c9ab594a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2435fbb7244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da517b19a45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59e84a1d24f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TOWIL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TOWIL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4 205 139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28 651 012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28 674 015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WILBERG TOVE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4318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998 718 139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TOWIL AS</a:t>
            </a:r>
          </a:p>
        </p:txBody>
      </p:sp>
    </p:spTree>
  </p:cSld>
  <p:clrMapOvr>
    <a:masterClrMapping xmlns:a="http://schemas.openxmlformats.org/drawingml/2006/main"/>
  </p:clrMapOvr>
</p:sld>
</file>