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447d6e73109417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49ab5544a704dee"/>
  </p:sldMasterIdLst>
  <p:sldIdLst>
    <p:sldId xmlns:r="http://schemas.openxmlformats.org/officeDocument/2006/relationships" id="256" r:id="R8bbf989f47c044ab"/>
    <p:sldId xmlns:r="http://schemas.openxmlformats.org/officeDocument/2006/relationships" id="257" r:id="Rf361551a3b524545"/>
    <p:sldId xmlns:r="http://schemas.openxmlformats.org/officeDocument/2006/relationships" id="258" r:id="R01a05dc46fe84411"/>
    <p:sldId xmlns:r="http://schemas.openxmlformats.org/officeDocument/2006/relationships" id="259" r:id="R4dcb85b3cc75402e"/>
    <p:sldId xmlns:r="http://schemas.openxmlformats.org/officeDocument/2006/relationships" id="260" r:id="R04bf33fc86764357"/>
    <p:sldId xmlns:r="http://schemas.openxmlformats.org/officeDocument/2006/relationships" id="261" r:id="R6f994d08461049ed"/>
    <p:sldId xmlns:r="http://schemas.openxmlformats.org/officeDocument/2006/relationships" id="262" r:id="R8801d8d0c2674fc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49ab5544a704dee" /><Relationship Type="http://schemas.openxmlformats.org/officeDocument/2006/relationships/slide" Target="/ppt/slides/slide1.xml" Id="R8bbf989f47c044ab" /><Relationship Type="http://schemas.openxmlformats.org/officeDocument/2006/relationships/slide" Target="/ppt/slides/slide2.xml" Id="Rf361551a3b524545" /><Relationship Type="http://schemas.openxmlformats.org/officeDocument/2006/relationships/slide" Target="/ppt/slides/slide3.xml" Id="R01a05dc46fe84411" /><Relationship Type="http://schemas.openxmlformats.org/officeDocument/2006/relationships/slide" Target="/ppt/slides/slide4.xml" Id="R4dcb85b3cc75402e" /><Relationship Type="http://schemas.openxmlformats.org/officeDocument/2006/relationships/slide" Target="/ppt/slides/slide5.xml" Id="R04bf33fc86764357" /><Relationship Type="http://schemas.openxmlformats.org/officeDocument/2006/relationships/slide" Target="/ppt/slides/slide6.xml" Id="R6f994d08461049ed" /><Relationship Type="http://schemas.openxmlformats.org/officeDocument/2006/relationships/slide" Target="/ppt/slides/slide7.xml" Id="R8801d8d0c2674fc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626abb46fbd47b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6403545bfc480a" /><Relationship Type="http://schemas.openxmlformats.org/officeDocument/2006/relationships/theme" Target="/ppt/slideMasters/theme/theme1.xml" Id="R0270baeba8c24dc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36403545bfc480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ff52c409ef427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bb07b39eb9468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b7aebd04ad4ed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81cc7a23984be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61ac8e01c844d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ab60af1ce74b9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f6c12e11114f6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SNELLEBERG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SNELLEBERG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SNELLEBERG AS ble etablert [år] og holder til i Kvernaland.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SNELLEBERG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SNELLEBERG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SNELLEBERG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−37 536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215 033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2 063 091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4 363 061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SNELLEBERG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ALEKSANDER LENDE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JON LENDE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OLAV FRASER LENDE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STEINGARDEN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INGER LENDE SANDVE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KNUT OLAV LENDE SANDVE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SNELLEBERG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Skogsvegen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4355 Kvernaland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john.lende@gmail.com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998 723 493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SNELLEBERG AS</a:t>
            </a:r>
          </a:p>
        </p:txBody>
      </p:sp>
    </p:spTree>
  </p:cSld>
  <p:clrMapOvr>
    <a:masterClrMapping xmlns:a="http://schemas.openxmlformats.org/drawingml/2006/main"/>
  </p:clrMapOvr>
</p:sld>
</file>