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0f63c45b4245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93ac083740423b"/>
  </p:sldMasterIdLst>
  <p:sldIdLst>
    <p:sldId xmlns:r="http://schemas.openxmlformats.org/officeDocument/2006/relationships" id="256" r:id="R2d7fb343280b42c7"/>
    <p:sldId xmlns:r="http://schemas.openxmlformats.org/officeDocument/2006/relationships" id="257" r:id="Rc0a28dbafe36418d"/>
    <p:sldId xmlns:r="http://schemas.openxmlformats.org/officeDocument/2006/relationships" id="258" r:id="Raa7ea315bf5f4101"/>
    <p:sldId xmlns:r="http://schemas.openxmlformats.org/officeDocument/2006/relationships" id="259" r:id="R0dd10b7056314d6d"/>
    <p:sldId xmlns:r="http://schemas.openxmlformats.org/officeDocument/2006/relationships" id="260" r:id="R381fba3524c0435a"/>
    <p:sldId xmlns:r="http://schemas.openxmlformats.org/officeDocument/2006/relationships" id="261" r:id="Rfaa8996d77334220"/>
    <p:sldId xmlns:r="http://schemas.openxmlformats.org/officeDocument/2006/relationships" id="262" r:id="Rd3c1ba1e409747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3ac083740423b" /><Relationship Type="http://schemas.openxmlformats.org/officeDocument/2006/relationships/slide" Target="/ppt/slides/slide1.xml" Id="R2d7fb343280b42c7" /><Relationship Type="http://schemas.openxmlformats.org/officeDocument/2006/relationships/slide" Target="/ppt/slides/slide2.xml" Id="Rc0a28dbafe36418d" /><Relationship Type="http://schemas.openxmlformats.org/officeDocument/2006/relationships/slide" Target="/ppt/slides/slide3.xml" Id="Raa7ea315bf5f4101" /><Relationship Type="http://schemas.openxmlformats.org/officeDocument/2006/relationships/slide" Target="/ppt/slides/slide4.xml" Id="R0dd10b7056314d6d" /><Relationship Type="http://schemas.openxmlformats.org/officeDocument/2006/relationships/slide" Target="/ppt/slides/slide5.xml" Id="R381fba3524c0435a" /><Relationship Type="http://schemas.openxmlformats.org/officeDocument/2006/relationships/slide" Target="/ppt/slides/slide6.xml" Id="Rfaa8996d77334220" /><Relationship Type="http://schemas.openxmlformats.org/officeDocument/2006/relationships/slide" Target="/ppt/slides/slide7.xml" Id="Rd3c1ba1e409747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7dbb7176941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f7d7367ee421e" /><Relationship Type="http://schemas.openxmlformats.org/officeDocument/2006/relationships/theme" Target="/ppt/slideMasters/theme/theme1.xml" Id="R0b8e92691bf04b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2f7d7367ee42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877c426c049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1128ef41042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a589875dd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fc997323a4b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644aa028743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ab078ecbe4f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73bdf779542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J. STENSHORNE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J. STENSHORNE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J. STENSHORNE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J. STENSHORNE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J. STENSHORNE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J. STENSHORNE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5 581 734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6 157 382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J. STENSHORNE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STENSHORNE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J. STENSHORNE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70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998 727 669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J. STENSHORNE AS</a:t>
            </a:r>
          </a:p>
        </p:txBody>
      </p:sp>
    </p:spTree>
  </p:cSld>
  <p:clrMapOvr>
    <a:masterClrMapping xmlns:a="http://schemas.openxmlformats.org/drawingml/2006/main"/>
  </p:clrMapOvr>
</p:sld>
</file>