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b6aebf7af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64e8eb27d46d0"/>
  </p:sldMasterIdLst>
  <p:sldIdLst>
    <p:sldId xmlns:r="http://schemas.openxmlformats.org/officeDocument/2006/relationships" id="256" r:id="R555111898b544a0d"/>
    <p:sldId xmlns:r="http://schemas.openxmlformats.org/officeDocument/2006/relationships" id="257" r:id="R051f9d505dcc4c0c"/>
    <p:sldId xmlns:r="http://schemas.openxmlformats.org/officeDocument/2006/relationships" id="258" r:id="Re32f58dd59b64586"/>
    <p:sldId xmlns:r="http://schemas.openxmlformats.org/officeDocument/2006/relationships" id="259" r:id="R583ac16699474a3d"/>
    <p:sldId xmlns:r="http://schemas.openxmlformats.org/officeDocument/2006/relationships" id="260" r:id="R0d4ecc0bd3244c14"/>
    <p:sldId xmlns:r="http://schemas.openxmlformats.org/officeDocument/2006/relationships" id="261" r:id="Rfc22574e5cc94c06"/>
    <p:sldId xmlns:r="http://schemas.openxmlformats.org/officeDocument/2006/relationships" id="262" r:id="R37585949c784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64e8eb27d46d0" /><Relationship Type="http://schemas.openxmlformats.org/officeDocument/2006/relationships/slide" Target="/ppt/slides/slide1.xml" Id="R555111898b544a0d" /><Relationship Type="http://schemas.openxmlformats.org/officeDocument/2006/relationships/slide" Target="/ppt/slides/slide2.xml" Id="R051f9d505dcc4c0c" /><Relationship Type="http://schemas.openxmlformats.org/officeDocument/2006/relationships/slide" Target="/ppt/slides/slide3.xml" Id="Re32f58dd59b64586" /><Relationship Type="http://schemas.openxmlformats.org/officeDocument/2006/relationships/slide" Target="/ppt/slides/slide4.xml" Id="R583ac16699474a3d" /><Relationship Type="http://schemas.openxmlformats.org/officeDocument/2006/relationships/slide" Target="/ppt/slides/slide5.xml" Id="R0d4ecc0bd3244c14" /><Relationship Type="http://schemas.openxmlformats.org/officeDocument/2006/relationships/slide" Target="/ppt/slides/slide6.xml" Id="Rfc22574e5cc94c06" /><Relationship Type="http://schemas.openxmlformats.org/officeDocument/2006/relationships/slide" Target="/ppt/slides/slide7.xml" Id="R37585949c784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64809ad44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b07138ba148d5" /><Relationship Type="http://schemas.openxmlformats.org/officeDocument/2006/relationships/theme" Target="/ppt/slideMasters/theme/theme1.xml" Id="R62282bd391f1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b07138ba1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5538b81c04e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efcb58499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c74b56579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d16cdc16f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1e4a5f55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e08798d9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800667a0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RØRSERVICE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13 148 792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NISSEN JIMMY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Dikemarkveien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jimmynissen81@gmail.com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998 727 855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RØRSERVICE AS</a:t>
            </a:r>
          </a:p>
        </p:txBody>
      </p:sp>
    </p:spTree>
  </p:cSld>
  <p:clrMapOvr>
    <a:masterClrMapping xmlns:a="http://schemas.openxmlformats.org/drawingml/2006/main"/>
  </p:clrMapOvr>
</p:sld>
</file>