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978398bac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9e095c7534d79"/>
  </p:sldMasterIdLst>
  <p:sldIdLst>
    <p:sldId xmlns:r="http://schemas.openxmlformats.org/officeDocument/2006/relationships" id="256" r:id="Ra8817bff773b4d6b"/>
    <p:sldId xmlns:r="http://schemas.openxmlformats.org/officeDocument/2006/relationships" id="257" r:id="R9d8161a63110414c"/>
    <p:sldId xmlns:r="http://schemas.openxmlformats.org/officeDocument/2006/relationships" id="258" r:id="R6b6475a33c044089"/>
    <p:sldId xmlns:r="http://schemas.openxmlformats.org/officeDocument/2006/relationships" id="259" r:id="R4d00ecfafe424345"/>
    <p:sldId xmlns:r="http://schemas.openxmlformats.org/officeDocument/2006/relationships" id="260" r:id="R0e399350e2bb4499"/>
    <p:sldId xmlns:r="http://schemas.openxmlformats.org/officeDocument/2006/relationships" id="261" r:id="R0947d51c8aaf4833"/>
    <p:sldId xmlns:r="http://schemas.openxmlformats.org/officeDocument/2006/relationships" id="262" r:id="R89a4d58a4107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9e095c7534d79" /><Relationship Type="http://schemas.openxmlformats.org/officeDocument/2006/relationships/slide" Target="/ppt/slides/slide1.xml" Id="Ra8817bff773b4d6b" /><Relationship Type="http://schemas.openxmlformats.org/officeDocument/2006/relationships/slide" Target="/ppt/slides/slide2.xml" Id="R9d8161a63110414c" /><Relationship Type="http://schemas.openxmlformats.org/officeDocument/2006/relationships/slide" Target="/ppt/slides/slide3.xml" Id="R6b6475a33c044089" /><Relationship Type="http://schemas.openxmlformats.org/officeDocument/2006/relationships/slide" Target="/ppt/slides/slide4.xml" Id="R4d00ecfafe424345" /><Relationship Type="http://schemas.openxmlformats.org/officeDocument/2006/relationships/slide" Target="/ppt/slides/slide5.xml" Id="R0e399350e2bb4499" /><Relationship Type="http://schemas.openxmlformats.org/officeDocument/2006/relationships/slide" Target="/ppt/slides/slide6.xml" Id="R0947d51c8aaf4833" /><Relationship Type="http://schemas.openxmlformats.org/officeDocument/2006/relationships/slide" Target="/ppt/slides/slide7.xml" Id="R89a4d58a4107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2b7e9d28d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496a5c4de48f1" /><Relationship Type="http://schemas.openxmlformats.org/officeDocument/2006/relationships/theme" Target="/ppt/slideMasters/theme/theme1.xml" Id="R876ad0b4769d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4496a5c4de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607ee4d47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9c286e24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6e7beaf3e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de1e5a91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a12a894c3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a1cbdea9b44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4e27a5128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AGS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140 460 798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10 936 342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23 559 596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48 602 244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MEHMETI ABEDIN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JENFIL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998 736 226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AGS BYGG AS</a:t>
            </a:r>
          </a:p>
        </p:txBody>
      </p:sp>
    </p:spTree>
  </p:cSld>
  <p:clrMapOvr>
    <a:masterClrMapping xmlns:a="http://schemas.openxmlformats.org/drawingml/2006/main"/>
  </p:clrMapOvr>
</p:sld>
</file>