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36074c1ec143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de94bd00744305"/>
  </p:sldMasterIdLst>
  <p:sldIdLst>
    <p:sldId xmlns:r="http://schemas.openxmlformats.org/officeDocument/2006/relationships" id="256" r:id="R5f6f8dc4b7c64b5d"/>
    <p:sldId xmlns:r="http://schemas.openxmlformats.org/officeDocument/2006/relationships" id="257" r:id="R5041e097889d4e25"/>
    <p:sldId xmlns:r="http://schemas.openxmlformats.org/officeDocument/2006/relationships" id="258" r:id="R95d31bd9ea6c4605"/>
    <p:sldId xmlns:r="http://schemas.openxmlformats.org/officeDocument/2006/relationships" id="259" r:id="Ra33b9f29c37c46fa"/>
    <p:sldId xmlns:r="http://schemas.openxmlformats.org/officeDocument/2006/relationships" id="260" r:id="R4021b87fd5b8420a"/>
    <p:sldId xmlns:r="http://schemas.openxmlformats.org/officeDocument/2006/relationships" id="261" r:id="R642b370661254279"/>
    <p:sldId xmlns:r="http://schemas.openxmlformats.org/officeDocument/2006/relationships" id="262" r:id="Rbb61bace3f6b4b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de94bd00744305" /><Relationship Type="http://schemas.openxmlformats.org/officeDocument/2006/relationships/slide" Target="/ppt/slides/slide1.xml" Id="R5f6f8dc4b7c64b5d" /><Relationship Type="http://schemas.openxmlformats.org/officeDocument/2006/relationships/slide" Target="/ppt/slides/slide2.xml" Id="R5041e097889d4e25" /><Relationship Type="http://schemas.openxmlformats.org/officeDocument/2006/relationships/slide" Target="/ppt/slides/slide3.xml" Id="R95d31bd9ea6c4605" /><Relationship Type="http://schemas.openxmlformats.org/officeDocument/2006/relationships/slide" Target="/ppt/slides/slide4.xml" Id="Ra33b9f29c37c46fa" /><Relationship Type="http://schemas.openxmlformats.org/officeDocument/2006/relationships/slide" Target="/ppt/slides/slide5.xml" Id="R4021b87fd5b8420a" /><Relationship Type="http://schemas.openxmlformats.org/officeDocument/2006/relationships/slide" Target="/ppt/slides/slide6.xml" Id="R642b370661254279" /><Relationship Type="http://schemas.openxmlformats.org/officeDocument/2006/relationships/slide" Target="/ppt/slides/slide7.xml" Id="Rbb61bace3f6b4b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74e0644aaf42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631d630fb470e" /><Relationship Type="http://schemas.openxmlformats.org/officeDocument/2006/relationships/theme" Target="/ppt/slideMasters/theme/theme1.xml" Id="R98b41482264948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b631d630fb47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d4833121144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310dc15d340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2d7381e4a4c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a259d33be49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c792c83da4b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7d6e5afb344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e4356e7f948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ANDERSEN &amp; LJOSHEIM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&amp; LJOSHEIM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&amp; LJOSHEIM BYGG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&amp; LJOSHEIM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&amp; LJOSHEIM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&amp; LJOSHEIM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13 414 799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389 909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267 615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6 530 677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&amp; LJOSHEIM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ANDREAS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LJOSHEIM CHRISTOFFER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&amp; LJOSHEIM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Stasjonsvegen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andreasandersen08@gmail.com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998 737 133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&amp; LJOSHEIM BYGG AS</a:t>
            </a:r>
          </a:p>
        </p:txBody>
      </p:sp>
    </p:spTree>
  </p:cSld>
  <p:clrMapOvr>
    <a:masterClrMapping xmlns:a="http://schemas.openxmlformats.org/drawingml/2006/main"/>
  </p:clrMapOvr>
</p:sld>
</file>