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3c1c689f3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442168e3e4afa"/>
  </p:sldMasterIdLst>
  <p:sldIdLst>
    <p:sldId xmlns:r="http://schemas.openxmlformats.org/officeDocument/2006/relationships" id="256" r:id="Rbbed85a4e3254e08"/>
    <p:sldId xmlns:r="http://schemas.openxmlformats.org/officeDocument/2006/relationships" id="257" r:id="R80b5efea2d534ed8"/>
    <p:sldId xmlns:r="http://schemas.openxmlformats.org/officeDocument/2006/relationships" id="258" r:id="R69be09ee35174f23"/>
    <p:sldId xmlns:r="http://schemas.openxmlformats.org/officeDocument/2006/relationships" id="259" r:id="R570b82288f2b46ad"/>
    <p:sldId xmlns:r="http://schemas.openxmlformats.org/officeDocument/2006/relationships" id="260" r:id="Rfda714330d2842e2"/>
    <p:sldId xmlns:r="http://schemas.openxmlformats.org/officeDocument/2006/relationships" id="261" r:id="R956fa03e367e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442168e3e4afa" /><Relationship Type="http://schemas.openxmlformats.org/officeDocument/2006/relationships/slide" Target="/ppt/slides/slide1.xml" Id="Rbbed85a4e3254e08" /><Relationship Type="http://schemas.openxmlformats.org/officeDocument/2006/relationships/slide" Target="/ppt/slides/slide2.xml" Id="R80b5efea2d534ed8" /><Relationship Type="http://schemas.openxmlformats.org/officeDocument/2006/relationships/slide" Target="/ppt/slides/slide3.xml" Id="R69be09ee35174f23" /><Relationship Type="http://schemas.openxmlformats.org/officeDocument/2006/relationships/slide" Target="/ppt/slides/slide4.xml" Id="R570b82288f2b46ad" /><Relationship Type="http://schemas.openxmlformats.org/officeDocument/2006/relationships/slide" Target="/ppt/slides/slide5.xml" Id="Rfda714330d2842e2" /><Relationship Type="http://schemas.openxmlformats.org/officeDocument/2006/relationships/slide" Target="/ppt/slides/slide6.xml" Id="R956fa03e367e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662aaa47e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8a28d1234c66" /><Relationship Type="http://schemas.openxmlformats.org/officeDocument/2006/relationships/theme" Target="/ppt/slideMasters/theme/theme1.xml" Id="R4ed067a0b58c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98a28d123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b89a3af0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afdc13fa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9d49bb61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f7ae67e0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56bc969bd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5fb1324f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BERGSKOGEN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fredrik@bergskogen.no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998 737 621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