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23e1e39c7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1c3e5802a4ec0"/>
  </p:sldMasterIdLst>
  <p:sldIdLst>
    <p:sldId xmlns:r="http://schemas.openxmlformats.org/officeDocument/2006/relationships" id="256" r:id="R080755cc93fa4b98"/>
    <p:sldId xmlns:r="http://schemas.openxmlformats.org/officeDocument/2006/relationships" id="257" r:id="R5ed3bbf3438e425d"/>
    <p:sldId xmlns:r="http://schemas.openxmlformats.org/officeDocument/2006/relationships" id="258" r:id="R1cd1df6a0a964f5d"/>
    <p:sldId xmlns:r="http://schemas.openxmlformats.org/officeDocument/2006/relationships" id="259" r:id="R501afd2e927244e6"/>
    <p:sldId xmlns:r="http://schemas.openxmlformats.org/officeDocument/2006/relationships" id="260" r:id="R208a5213fa544308"/>
    <p:sldId xmlns:r="http://schemas.openxmlformats.org/officeDocument/2006/relationships" id="261" r:id="Rf28e912942284304"/>
    <p:sldId xmlns:r="http://schemas.openxmlformats.org/officeDocument/2006/relationships" id="262" r:id="Ra0a07e921c99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1c3e5802a4ec0" /><Relationship Type="http://schemas.openxmlformats.org/officeDocument/2006/relationships/slide" Target="/ppt/slides/slide1.xml" Id="R080755cc93fa4b98" /><Relationship Type="http://schemas.openxmlformats.org/officeDocument/2006/relationships/slide" Target="/ppt/slides/slide2.xml" Id="R5ed3bbf3438e425d" /><Relationship Type="http://schemas.openxmlformats.org/officeDocument/2006/relationships/slide" Target="/ppt/slides/slide3.xml" Id="R1cd1df6a0a964f5d" /><Relationship Type="http://schemas.openxmlformats.org/officeDocument/2006/relationships/slide" Target="/ppt/slides/slide4.xml" Id="R501afd2e927244e6" /><Relationship Type="http://schemas.openxmlformats.org/officeDocument/2006/relationships/slide" Target="/ppt/slides/slide5.xml" Id="R208a5213fa544308" /><Relationship Type="http://schemas.openxmlformats.org/officeDocument/2006/relationships/slide" Target="/ppt/slides/slide6.xml" Id="Rf28e912942284304" /><Relationship Type="http://schemas.openxmlformats.org/officeDocument/2006/relationships/slide" Target="/ppt/slides/slide7.xml" Id="Ra0a07e921c99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8cf56573c4a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553341fb4f51" /><Relationship Type="http://schemas.openxmlformats.org/officeDocument/2006/relationships/theme" Target="/ppt/slideMasters/theme/theme1.xml" Id="Recb1ff605580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2553341fb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a6d6cfdea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b47c4b289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1fe362681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490117c35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2a7e376f2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870e27a5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326d36ad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BERGSKOGEN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BERGSKOGEN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127 856 634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−5 455 331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46 614 272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222 469 476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BERGSKOGEN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VALLELØKKEN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fredrik@bergskogen.no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998 737 621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EIENDOM AS</a:t>
            </a:r>
          </a:p>
        </p:txBody>
      </p:sp>
    </p:spTree>
  </p:cSld>
  <p:clrMapOvr>
    <a:masterClrMapping xmlns:a="http://schemas.openxmlformats.org/drawingml/2006/main"/>
  </p:clrMapOvr>
</p:sld>
</file>