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6823143b614c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25d4b27634212"/>
  </p:sldMasterIdLst>
  <p:sldIdLst>
    <p:sldId xmlns:r="http://schemas.openxmlformats.org/officeDocument/2006/relationships" id="256" r:id="Rbc1ab27ec607435d"/>
    <p:sldId xmlns:r="http://schemas.openxmlformats.org/officeDocument/2006/relationships" id="257" r:id="Rf0deb26d7ace411c"/>
    <p:sldId xmlns:r="http://schemas.openxmlformats.org/officeDocument/2006/relationships" id="258" r:id="Rbce369f25aee4caa"/>
    <p:sldId xmlns:r="http://schemas.openxmlformats.org/officeDocument/2006/relationships" id="259" r:id="Rb910936dba8b4b25"/>
    <p:sldId xmlns:r="http://schemas.openxmlformats.org/officeDocument/2006/relationships" id="260" r:id="R0ef7ae3b12494b46"/>
    <p:sldId xmlns:r="http://schemas.openxmlformats.org/officeDocument/2006/relationships" id="261" r:id="R9d291d3a70474c25"/>
    <p:sldId xmlns:r="http://schemas.openxmlformats.org/officeDocument/2006/relationships" id="262" r:id="Rcacbf80858e0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25d4b27634212" /><Relationship Type="http://schemas.openxmlformats.org/officeDocument/2006/relationships/slide" Target="/ppt/slides/slide1.xml" Id="Rbc1ab27ec607435d" /><Relationship Type="http://schemas.openxmlformats.org/officeDocument/2006/relationships/slide" Target="/ppt/slides/slide2.xml" Id="Rf0deb26d7ace411c" /><Relationship Type="http://schemas.openxmlformats.org/officeDocument/2006/relationships/slide" Target="/ppt/slides/slide3.xml" Id="Rbce369f25aee4caa" /><Relationship Type="http://schemas.openxmlformats.org/officeDocument/2006/relationships/slide" Target="/ppt/slides/slide4.xml" Id="Rb910936dba8b4b25" /><Relationship Type="http://schemas.openxmlformats.org/officeDocument/2006/relationships/slide" Target="/ppt/slides/slide5.xml" Id="R0ef7ae3b12494b46" /><Relationship Type="http://schemas.openxmlformats.org/officeDocument/2006/relationships/slide" Target="/ppt/slides/slide6.xml" Id="R9d291d3a70474c25" /><Relationship Type="http://schemas.openxmlformats.org/officeDocument/2006/relationships/slide" Target="/ppt/slides/slide7.xml" Id="Rcacbf80858e0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2e7959efa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c776836d43fa" /><Relationship Type="http://schemas.openxmlformats.org/officeDocument/2006/relationships/theme" Target="/ppt/slideMasters/theme/theme1.xml" Id="R3a2849502ad7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ac776836d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44436fff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63dbcb88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fcccd373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c519902d5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a93ec51b5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e77536b1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f3c0e2eba42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ALTBYGG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47 959 748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4 883 318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10 487 540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Leirvikveien 52A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998 742 803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ALTBYGG AS</a:t>
            </a:r>
          </a:p>
        </p:txBody>
      </p:sp>
    </p:spTree>
  </p:cSld>
  <p:clrMapOvr>
    <a:masterClrMapping xmlns:a="http://schemas.openxmlformats.org/drawingml/2006/main"/>
  </p:clrMapOvr>
</p:sld>
</file>