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8b77b8aee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abd52fd8048c7"/>
  </p:sldMasterIdLst>
  <p:sldIdLst>
    <p:sldId xmlns:r="http://schemas.openxmlformats.org/officeDocument/2006/relationships" id="256" r:id="R482b16f5288e4b78"/>
    <p:sldId xmlns:r="http://schemas.openxmlformats.org/officeDocument/2006/relationships" id="257" r:id="Re6a9404d9c534718"/>
    <p:sldId xmlns:r="http://schemas.openxmlformats.org/officeDocument/2006/relationships" id="258" r:id="Ra53fc82e17784c6a"/>
    <p:sldId xmlns:r="http://schemas.openxmlformats.org/officeDocument/2006/relationships" id="259" r:id="Raf4b4a001ef64302"/>
    <p:sldId xmlns:r="http://schemas.openxmlformats.org/officeDocument/2006/relationships" id="260" r:id="R42e1d81e7b5741a1"/>
    <p:sldId xmlns:r="http://schemas.openxmlformats.org/officeDocument/2006/relationships" id="261" r:id="Ra11322af112a46b3"/>
    <p:sldId xmlns:r="http://schemas.openxmlformats.org/officeDocument/2006/relationships" id="262" r:id="R4b5080b62727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abd52fd8048c7" /><Relationship Type="http://schemas.openxmlformats.org/officeDocument/2006/relationships/slide" Target="/ppt/slides/slide1.xml" Id="R482b16f5288e4b78" /><Relationship Type="http://schemas.openxmlformats.org/officeDocument/2006/relationships/slide" Target="/ppt/slides/slide2.xml" Id="Re6a9404d9c534718" /><Relationship Type="http://schemas.openxmlformats.org/officeDocument/2006/relationships/slide" Target="/ppt/slides/slide3.xml" Id="Ra53fc82e17784c6a" /><Relationship Type="http://schemas.openxmlformats.org/officeDocument/2006/relationships/slide" Target="/ppt/slides/slide4.xml" Id="Raf4b4a001ef64302" /><Relationship Type="http://schemas.openxmlformats.org/officeDocument/2006/relationships/slide" Target="/ppt/slides/slide5.xml" Id="R42e1d81e7b5741a1" /><Relationship Type="http://schemas.openxmlformats.org/officeDocument/2006/relationships/slide" Target="/ppt/slides/slide6.xml" Id="Ra11322af112a46b3" /><Relationship Type="http://schemas.openxmlformats.org/officeDocument/2006/relationships/slide" Target="/ppt/slides/slide7.xml" Id="R4b5080b62727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86e367dfc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095094945453f" /><Relationship Type="http://schemas.openxmlformats.org/officeDocument/2006/relationships/theme" Target="/ppt/slideMasters/theme/theme1.xml" Id="Rc57a4f153fc4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095094945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88c2657b9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346b565ad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fc5c8983d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0a8541a8f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7258849d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58f60524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1631c4a0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ANOR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10 503 361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30 960 397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42 368 595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SLEZE VILMA  –  43,6 %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BALCEVIC GINTVILE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STOPINIS MANTAS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KARSOKA MANTAS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86 22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post@anor.as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www.anor.as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998 743 060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AS</a:t>
            </a:r>
          </a:p>
        </p:txBody>
      </p:sp>
    </p:spTree>
  </p:cSld>
  <p:clrMapOvr>
    <a:masterClrMapping xmlns:a="http://schemas.openxmlformats.org/drawingml/2006/main"/>
  </p:clrMapOvr>
</p:sld>
</file>