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e250a7ff5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5784f66fe42dd"/>
  </p:sldMasterIdLst>
  <p:sldIdLst>
    <p:sldId xmlns:r="http://schemas.openxmlformats.org/officeDocument/2006/relationships" id="256" r:id="R550ed33bc39849a0"/>
    <p:sldId xmlns:r="http://schemas.openxmlformats.org/officeDocument/2006/relationships" id="257" r:id="R495f77910d8949df"/>
    <p:sldId xmlns:r="http://schemas.openxmlformats.org/officeDocument/2006/relationships" id="258" r:id="R54ec7cf134f24b89"/>
    <p:sldId xmlns:r="http://schemas.openxmlformats.org/officeDocument/2006/relationships" id="259" r:id="R00fa521f20c84e76"/>
    <p:sldId xmlns:r="http://schemas.openxmlformats.org/officeDocument/2006/relationships" id="260" r:id="R484dc82a235a41bf"/>
    <p:sldId xmlns:r="http://schemas.openxmlformats.org/officeDocument/2006/relationships" id="261" r:id="Rcc38b9beba354ce7"/>
    <p:sldId xmlns:r="http://schemas.openxmlformats.org/officeDocument/2006/relationships" id="262" r:id="Rda0d5144ec91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5784f66fe42dd" /><Relationship Type="http://schemas.openxmlformats.org/officeDocument/2006/relationships/slide" Target="/ppt/slides/slide1.xml" Id="R550ed33bc39849a0" /><Relationship Type="http://schemas.openxmlformats.org/officeDocument/2006/relationships/slide" Target="/ppt/slides/slide2.xml" Id="R495f77910d8949df" /><Relationship Type="http://schemas.openxmlformats.org/officeDocument/2006/relationships/slide" Target="/ppt/slides/slide3.xml" Id="R54ec7cf134f24b89" /><Relationship Type="http://schemas.openxmlformats.org/officeDocument/2006/relationships/slide" Target="/ppt/slides/slide4.xml" Id="R00fa521f20c84e76" /><Relationship Type="http://schemas.openxmlformats.org/officeDocument/2006/relationships/slide" Target="/ppt/slides/slide5.xml" Id="R484dc82a235a41bf" /><Relationship Type="http://schemas.openxmlformats.org/officeDocument/2006/relationships/slide" Target="/ppt/slides/slide6.xml" Id="Rcc38b9beba354ce7" /><Relationship Type="http://schemas.openxmlformats.org/officeDocument/2006/relationships/slide" Target="/ppt/slides/slide7.xml" Id="Rda0d5144ec91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858e432c8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b204dbf94d1f" /><Relationship Type="http://schemas.openxmlformats.org/officeDocument/2006/relationships/theme" Target="/ppt/slideMasters/theme/theme1.xml" Id="R77479821d67c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1b204dbf94d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5fa611f6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fdd685c4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c4e2d3f71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9b8d9071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4c188189e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fc1d4cf83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933bfc2ca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MULIGHET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MULIGHET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MULIGHET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MULIGHET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MULIGHET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MULIGHET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−1 785 504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5 080 333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67 921 724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80 261 265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MULIGHET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TOM-ERIK VON KROGH-MARTINSEN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MULIGHET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post@mulighet.no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www.mulighet.no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MULIGHET AS</a:t>
            </a:r>
          </a:p>
        </p:txBody>
      </p:sp>
    </p:spTree>
  </p:cSld>
  <p:clrMapOvr>
    <a:masterClrMapping xmlns:a="http://schemas.openxmlformats.org/drawingml/2006/main"/>
  </p:clrMapOvr>
</p:sld>
</file>