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4ffbe9c0be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743cda8614580"/>
  </p:sldMasterIdLst>
  <p:sldIdLst>
    <p:sldId xmlns:r="http://schemas.openxmlformats.org/officeDocument/2006/relationships" id="256" r:id="R936e1a00b65840e4"/>
    <p:sldId xmlns:r="http://schemas.openxmlformats.org/officeDocument/2006/relationships" id="257" r:id="R635cf9936f564a83"/>
    <p:sldId xmlns:r="http://schemas.openxmlformats.org/officeDocument/2006/relationships" id="258" r:id="R31eae5204778449e"/>
    <p:sldId xmlns:r="http://schemas.openxmlformats.org/officeDocument/2006/relationships" id="259" r:id="Rd26a2e3465f54e09"/>
    <p:sldId xmlns:r="http://schemas.openxmlformats.org/officeDocument/2006/relationships" id="260" r:id="R996ca0fa92b64118"/>
    <p:sldId xmlns:r="http://schemas.openxmlformats.org/officeDocument/2006/relationships" id="261" r:id="R62509d09446b47d2"/>
    <p:sldId xmlns:r="http://schemas.openxmlformats.org/officeDocument/2006/relationships" id="262" r:id="R5e71f03ebada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743cda8614580" /><Relationship Type="http://schemas.openxmlformats.org/officeDocument/2006/relationships/slide" Target="/ppt/slides/slide1.xml" Id="R936e1a00b65840e4" /><Relationship Type="http://schemas.openxmlformats.org/officeDocument/2006/relationships/slide" Target="/ppt/slides/slide2.xml" Id="R635cf9936f564a83" /><Relationship Type="http://schemas.openxmlformats.org/officeDocument/2006/relationships/slide" Target="/ppt/slides/slide3.xml" Id="R31eae5204778449e" /><Relationship Type="http://schemas.openxmlformats.org/officeDocument/2006/relationships/slide" Target="/ppt/slides/slide4.xml" Id="Rd26a2e3465f54e09" /><Relationship Type="http://schemas.openxmlformats.org/officeDocument/2006/relationships/slide" Target="/ppt/slides/slide5.xml" Id="R996ca0fa92b64118" /><Relationship Type="http://schemas.openxmlformats.org/officeDocument/2006/relationships/slide" Target="/ppt/slides/slide6.xml" Id="R62509d09446b47d2" /><Relationship Type="http://schemas.openxmlformats.org/officeDocument/2006/relationships/slide" Target="/ppt/slides/slide7.xml" Id="R5e71f03ebada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72b49e7ce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1b6474f3e47eb" /><Relationship Type="http://schemas.openxmlformats.org/officeDocument/2006/relationships/theme" Target="/ppt/slideMasters/theme/theme1.xml" Id="Rd106fc616182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1b6474f3e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c9f606db6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57c58a109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dae26d10c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a7a3d997643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e7b3308b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e7967c6fc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e4188126a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BERGERUD TOM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tbergeru@online.no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998 763 320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