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863bd58d6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15a9760524b2c"/>
  </p:sldMasterIdLst>
  <p:sldIdLst>
    <p:sldId xmlns:r="http://schemas.openxmlformats.org/officeDocument/2006/relationships" id="256" r:id="R53abb4ea1d654f70"/>
    <p:sldId xmlns:r="http://schemas.openxmlformats.org/officeDocument/2006/relationships" id="257" r:id="R2f4d92041e7a4702"/>
    <p:sldId xmlns:r="http://schemas.openxmlformats.org/officeDocument/2006/relationships" id="258" r:id="R61104f747dae447f"/>
    <p:sldId xmlns:r="http://schemas.openxmlformats.org/officeDocument/2006/relationships" id="259" r:id="Rfdb429ea44ab48a6"/>
    <p:sldId xmlns:r="http://schemas.openxmlformats.org/officeDocument/2006/relationships" id="260" r:id="R92d18bbfb3a84fe7"/>
    <p:sldId xmlns:r="http://schemas.openxmlformats.org/officeDocument/2006/relationships" id="261" r:id="Rfe488f2088f340b4"/>
    <p:sldId xmlns:r="http://schemas.openxmlformats.org/officeDocument/2006/relationships" id="262" r:id="R714cd915d0e8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15a9760524b2c" /><Relationship Type="http://schemas.openxmlformats.org/officeDocument/2006/relationships/slide" Target="/ppt/slides/slide1.xml" Id="R53abb4ea1d654f70" /><Relationship Type="http://schemas.openxmlformats.org/officeDocument/2006/relationships/slide" Target="/ppt/slides/slide2.xml" Id="R2f4d92041e7a4702" /><Relationship Type="http://schemas.openxmlformats.org/officeDocument/2006/relationships/slide" Target="/ppt/slides/slide3.xml" Id="R61104f747dae447f" /><Relationship Type="http://schemas.openxmlformats.org/officeDocument/2006/relationships/slide" Target="/ppt/slides/slide4.xml" Id="Rfdb429ea44ab48a6" /><Relationship Type="http://schemas.openxmlformats.org/officeDocument/2006/relationships/slide" Target="/ppt/slides/slide5.xml" Id="R92d18bbfb3a84fe7" /><Relationship Type="http://schemas.openxmlformats.org/officeDocument/2006/relationships/slide" Target="/ppt/slides/slide6.xml" Id="Rfe488f2088f340b4" /><Relationship Type="http://schemas.openxmlformats.org/officeDocument/2006/relationships/slide" Target="/ppt/slides/slide7.xml" Id="R714cd915d0e8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2fcd2373a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75dbd6bc94f2c" /><Relationship Type="http://schemas.openxmlformats.org/officeDocument/2006/relationships/theme" Target="/ppt/slideMasters/theme/theme1.xml" Id="Ra9b087c79ae7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75dbd6bc94f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e8591fc85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7c7dcf5c5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296846f23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fe2c7d5f46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1a96767f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6e2984fe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d3762f11b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STRAUME TEKNISKE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TEKNISKE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37 808 737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1 469 057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10 124 094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TØGARD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998 766 834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STRAUME TEKNISKE AS</a:t>
            </a:r>
          </a:p>
        </p:txBody>
      </p:sp>
    </p:spTree>
  </p:cSld>
  <p:clrMapOvr>
    <a:masterClrMapping xmlns:a="http://schemas.openxmlformats.org/drawingml/2006/main"/>
  </p:clrMapOvr>
</p:sld>
</file>