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76034558d740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7b9baedd03491a"/>
  </p:sldMasterIdLst>
  <p:sldIdLst>
    <p:sldId xmlns:r="http://schemas.openxmlformats.org/officeDocument/2006/relationships" id="256" r:id="Rb880237140a949f2"/>
    <p:sldId xmlns:r="http://schemas.openxmlformats.org/officeDocument/2006/relationships" id="257" r:id="Rebe9c78e6e6847d5"/>
    <p:sldId xmlns:r="http://schemas.openxmlformats.org/officeDocument/2006/relationships" id="258" r:id="R17037970c74c4efe"/>
    <p:sldId xmlns:r="http://schemas.openxmlformats.org/officeDocument/2006/relationships" id="259" r:id="Rd8944e2095e6457a"/>
    <p:sldId xmlns:r="http://schemas.openxmlformats.org/officeDocument/2006/relationships" id="260" r:id="Rf4bbd2d0ddcd4ab0"/>
    <p:sldId xmlns:r="http://schemas.openxmlformats.org/officeDocument/2006/relationships" id="261" r:id="R672d16c96af14236"/>
    <p:sldId xmlns:r="http://schemas.openxmlformats.org/officeDocument/2006/relationships" id="262" r:id="R50d898022d0b4b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b9baedd03491a" /><Relationship Type="http://schemas.openxmlformats.org/officeDocument/2006/relationships/slide" Target="/ppt/slides/slide1.xml" Id="Rb880237140a949f2" /><Relationship Type="http://schemas.openxmlformats.org/officeDocument/2006/relationships/slide" Target="/ppt/slides/slide2.xml" Id="Rebe9c78e6e6847d5" /><Relationship Type="http://schemas.openxmlformats.org/officeDocument/2006/relationships/slide" Target="/ppt/slides/slide3.xml" Id="R17037970c74c4efe" /><Relationship Type="http://schemas.openxmlformats.org/officeDocument/2006/relationships/slide" Target="/ppt/slides/slide4.xml" Id="Rd8944e2095e6457a" /><Relationship Type="http://schemas.openxmlformats.org/officeDocument/2006/relationships/slide" Target="/ppt/slides/slide5.xml" Id="Rf4bbd2d0ddcd4ab0" /><Relationship Type="http://schemas.openxmlformats.org/officeDocument/2006/relationships/slide" Target="/ppt/slides/slide6.xml" Id="R672d16c96af14236" /><Relationship Type="http://schemas.openxmlformats.org/officeDocument/2006/relationships/slide" Target="/ppt/slides/slide7.xml" Id="R50d898022d0b4b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a2e9941a84a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ee7a05a9d48d4" /><Relationship Type="http://schemas.openxmlformats.org/officeDocument/2006/relationships/theme" Target="/ppt/slideMasters/theme/theme1.xml" Id="R1e561cab16d943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7ee7a05a9d48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73a7df4624b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43128ef8f4a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adb914072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4f3f7b8eb43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b273cfa3b4d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80ac301a147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45a64f51a4c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BRANDSHAUG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BRANDSHAUG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BRANDSHAUG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BRANDSHAUG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BRANDSHAUG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BRANDSHAUG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10 150 878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840 534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4 622 284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BRANDSHAUG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EBRA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BRANDSHAUG ARE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BRANDSHAUG KAJ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BRANDSHAUG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998 772 559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BRANDSHAUG AS</a:t>
            </a:r>
          </a:p>
        </p:txBody>
      </p:sp>
    </p:spTree>
  </p:cSld>
  <p:clrMapOvr>
    <a:masterClrMapping xmlns:a="http://schemas.openxmlformats.org/drawingml/2006/main"/>
  </p:clrMapOvr>
</p:sld>
</file>