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c5eab884840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0b0f355df04e60"/>
  </p:sldMasterIdLst>
  <p:sldIdLst>
    <p:sldId xmlns:r="http://schemas.openxmlformats.org/officeDocument/2006/relationships" id="256" r:id="R5fad865446394908"/>
    <p:sldId xmlns:r="http://schemas.openxmlformats.org/officeDocument/2006/relationships" id="257" r:id="R0fbaf3264b744235"/>
    <p:sldId xmlns:r="http://schemas.openxmlformats.org/officeDocument/2006/relationships" id="258" r:id="R6ae4c5245e0e490c"/>
    <p:sldId xmlns:r="http://schemas.openxmlformats.org/officeDocument/2006/relationships" id="259" r:id="Rbaec6c01a3c54b7f"/>
    <p:sldId xmlns:r="http://schemas.openxmlformats.org/officeDocument/2006/relationships" id="260" r:id="R889c3d47c3464a30"/>
    <p:sldId xmlns:r="http://schemas.openxmlformats.org/officeDocument/2006/relationships" id="261" r:id="R27f3e7ef01c042a4"/>
    <p:sldId xmlns:r="http://schemas.openxmlformats.org/officeDocument/2006/relationships" id="262" r:id="R20b55d3aec8144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b0f355df04e60" /><Relationship Type="http://schemas.openxmlformats.org/officeDocument/2006/relationships/slide" Target="/ppt/slides/slide1.xml" Id="R5fad865446394908" /><Relationship Type="http://schemas.openxmlformats.org/officeDocument/2006/relationships/slide" Target="/ppt/slides/slide2.xml" Id="R0fbaf3264b744235" /><Relationship Type="http://schemas.openxmlformats.org/officeDocument/2006/relationships/slide" Target="/ppt/slides/slide3.xml" Id="R6ae4c5245e0e490c" /><Relationship Type="http://schemas.openxmlformats.org/officeDocument/2006/relationships/slide" Target="/ppt/slides/slide4.xml" Id="Rbaec6c01a3c54b7f" /><Relationship Type="http://schemas.openxmlformats.org/officeDocument/2006/relationships/slide" Target="/ppt/slides/slide5.xml" Id="R889c3d47c3464a30" /><Relationship Type="http://schemas.openxmlformats.org/officeDocument/2006/relationships/slide" Target="/ppt/slides/slide6.xml" Id="R27f3e7ef01c042a4" /><Relationship Type="http://schemas.openxmlformats.org/officeDocument/2006/relationships/slide" Target="/ppt/slides/slide7.xml" Id="R20b55d3aec8144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ad1bf1814e40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71530907f46ed" /><Relationship Type="http://schemas.openxmlformats.org/officeDocument/2006/relationships/theme" Target="/ppt/slideMasters/theme/theme1.xml" Id="Rf55352e4139f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71530907f46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c7fd17af245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f7636f5754d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7048e260e4d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430aa6c8640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e87c0038d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67e0290c3048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3fcca54d040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CORUNDUM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CORUNDUM AS ble etablert [år] og holder til i Mjøndalen.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−133 982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392 339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13 870 724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15 325 038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LARS-PETTER RINNAN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Linneaveien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3050 Mjøndalen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998 774 837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CORUNDUM AS</a:t>
            </a:r>
          </a:p>
        </p:txBody>
      </p:sp>
    </p:spTree>
  </p:cSld>
  <p:clrMapOvr>
    <a:masterClrMapping xmlns:a="http://schemas.openxmlformats.org/drawingml/2006/main"/>
  </p:clrMapOvr>
</p:sld>
</file>