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17e5d7fd9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8691bbbdf4d2f"/>
  </p:sldMasterIdLst>
  <p:sldIdLst>
    <p:sldId xmlns:r="http://schemas.openxmlformats.org/officeDocument/2006/relationships" id="256" r:id="Rdb3aa0cb8cb44c87"/>
    <p:sldId xmlns:r="http://schemas.openxmlformats.org/officeDocument/2006/relationships" id="257" r:id="R883f46754a4b4253"/>
    <p:sldId xmlns:r="http://schemas.openxmlformats.org/officeDocument/2006/relationships" id="258" r:id="R1913ebf8c2e140e0"/>
    <p:sldId xmlns:r="http://schemas.openxmlformats.org/officeDocument/2006/relationships" id="259" r:id="R6a0408bdf1e24c63"/>
    <p:sldId xmlns:r="http://schemas.openxmlformats.org/officeDocument/2006/relationships" id="260" r:id="Rbb4cf791d6174201"/>
    <p:sldId xmlns:r="http://schemas.openxmlformats.org/officeDocument/2006/relationships" id="261" r:id="Rb48ed4369cef4e2c"/>
    <p:sldId xmlns:r="http://schemas.openxmlformats.org/officeDocument/2006/relationships" id="262" r:id="Rd8b96321a0ed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8691bbbdf4d2f" /><Relationship Type="http://schemas.openxmlformats.org/officeDocument/2006/relationships/slide" Target="/ppt/slides/slide1.xml" Id="Rdb3aa0cb8cb44c87" /><Relationship Type="http://schemas.openxmlformats.org/officeDocument/2006/relationships/slide" Target="/ppt/slides/slide2.xml" Id="R883f46754a4b4253" /><Relationship Type="http://schemas.openxmlformats.org/officeDocument/2006/relationships/slide" Target="/ppt/slides/slide3.xml" Id="R1913ebf8c2e140e0" /><Relationship Type="http://schemas.openxmlformats.org/officeDocument/2006/relationships/slide" Target="/ppt/slides/slide4.xml" Id="R6a0408bdf1e24c63" /><Relationship Type="http://schemas.openxmlformats.org/officeDocument/2006/relationships/slide" Target="/ppt/slides/slide5.xml" Id="Rbb4cf791d6174201" /><Relationship Type="http://schemas.openxmlformats.org/officeDocument/2006/relationships/slide" Target="/ppt/slides/slide6.xml" Id="Rb48ed4369cef4e2c" /><Relationship Type="http://schemas.openxmlformats.org/officeDocument/2006/relationships/slide" Target="/ppt/slides/slide7.xml" Id="Rd8b96321a0ed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e0e8d5750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33bd91a44051" /><Relationship Type="http://schemas.openxmlformats.org/officeDocument/2006/relationships/theme" Target="/ppt/slideMasters/theme/theme1.xml" Id="R3b15da747675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933bd91a4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fc595a48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5da68c52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d53f75e3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efa84c80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9208989d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a06b3628e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d7caed91b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JETH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HÅKANSSON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Håkansson, Olav Engelbrektssons alle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998 775 760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