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0dcbf05a7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0f7d9066b4e74"/>
  </p:sldMasterIdLst>
  <p:sldIdLst>
    <p:sldId xmlns:r="http://schemas.openxmlformats.org/officeDocument/2006/relationships" id="256" r:id="R179b8f8365f541c3"/>
    <p:sldId xmlns:r="http://schemas.openxmlformats.org/officeDocument/2006/relationships" id="257" r:id="Rfd6dc8d0d8ae4be8"/>
    <p:sldId xmlns:r="http://schemas.openxmlformats.org/officeDocument/2006/relationships" id="258" r:id="R30ad0e8d83ed4b20"/>
    <p:sldId xmlns:r="http://schemas.openxmlformats.org/officeDocument/2006/relationships" id="259" r:id="R978df372874f496b"/>
    <p:sldId xmlns:r="http://schemas.openxmlformats.org/officeDocument/2006/relationships" id="260" r:id="Rc0f0d13e58b24fdc"/>
    <p:sldId xmlns:r="http://schemas.openxmlformats.org/officeDocument/2006/relationships" id="261" r:id="Rb05a8cd202c34896"/>
    <p:sldId xmlns:r="http://schemas.openxmlformats.org/officeDocument/2006/relationships" id="262" r:id="Re306cb9a6231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0f7d9066b4e74" /><Relationship Type="http://schemas.openxmlformats.org/officeDocument/2006/relationships/slide" Target="/ppt/slides/slide1.xml" Id="R179b8f8365f541c3" /><Relationship Type="http://schemas.openxmlformats.org/officeDocument/2006/relationships/slide" Target="/ppt/slides/slide2.xml" Id="Rfd6dc8d0d8ae4be8" /><Relationship Type="http://schemas.openxmlformats.org/officeDocument/2006/relationships/slide" Target="/ppt/slides/slide3.xml" Id="R30ad0e8d83ed4b20" /><Relationship Type="http://schemas.openxmlformats.org/officeDocument/2006/relationships/slide" Target="/ppt/slides/slide4.xml" Id="R978df372874f496b" /><Relationship Type="http://schemas.openxmlformats.org/officeDocument/2006/relationships/slide" Target="/ppt/slides/slide5.xml" Id="Rc0f0d13e58b24fdc" /><Relationship Type="http://schemas.openxmlformats.org/officeDocument/2006/relationships/slide" Target="/ppt/slides/slide6.xml" Id="Rb05a8cd202c34896" /><Relationship Type="http://schemas.openxmlformats.org/officeDocument/2006/relationships/slide" Target="/ppt/slides/slide7.xml" Id="Re306cb9a6231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847cb04fa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7827b38d495c" /><Relationship Type="http://schemas.openxmlformats.org/officeDocument/2006/relationships/theme" Target="/ppt/slideMasters/theme/theme1.xml" Id="Rf3c9449d54e5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87827b38d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0d6e1c88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7c433cca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b45c36b9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fab9fdff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71f87ad3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b0f521bd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152ed853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