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f81e2e70b946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8405d690504ded"/>
  </p:sldMasterIdLst>
  <p:sldIdLst>
    <p:sldId xmlns:r="http://schemas.openxmlformats.org/officeDocument/2006/relationships" id="256" r:id="Rbbc360ba071747e5"/>
    <p:sldId xmlns:r="http://schemas.openxmlformats.org/officeDocument/2006/relationships" id="257" r:id="Rd44c94f068a5448d"/>
    <p:sldId xmlns:r="http://schemas.openxmlformats.org/officeDocument/2006/relationships" id="258" r:id="Ra611c75da3be40af"/>
    <p:sldId xmlns:r="http://schemas.openxmlformats.org/officeDocument/2006/relationships" id="259" r:id="R8ce99cc032124799"/>
    <p:sldId xmlns:r="http://schemas.openxmlformats.org/officeDocument/2006/relationships" id="260" r:id="R78dac7072f774d56"/>
    <p:sldId xmlns:r="http://schemas.openxmlformats.org/officeDocument/2006/relationships" id="261" r:id="R02abfe7a0e8f42a1"/>
    <p:sldId xmlns:r="http://schemas.openxmlformats.org/officeDocument/2006/relationships" id="262" r:id="R8b7bfb578a0442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8405d690504ded" /><Relationship Type="http://schemas.openxmlformats.org/officeDocument/2006/relationships/slide" Target="/ppt/slides/slide1.xml" Id="Rbbc360ba071747e5" /><Relationship Type="http://schemas.openxmlformats.org/officeDocument/2006/relationships/slide" Target="/ppt/slides/slide2.xml" Id="Rd44c94f068a5448d" /><Relationship Type="http://schemas.openxmlformats.org/officeDocument/2006/relationships/slide" Target="/ppt/slides/slide3.xml" Id="Ra611c75da3be40af" /><Relationship Type="http://schemas.openxmlformats.org/officeDocument/2006/relationships/slide" Target="/ppt/slides/slide4.xml" Id="R8ce99cc032124799" /><Relationship Type="http://schemas.openxmlformats.org/officeDocument/2006/relationships/slide" Target="/ppt/slides/slide5.xml" Id="R78dac7072f774d56" /><Relationship Type="http://schemas.openxmlformats.org/officeDocument/2006/relationships/slide" Target="/ppt/slides/slide6.xml" Id="R02abfe7a0e8f42a1" /><Relationship Type="http://schemas.openxmlformats.org/officeDocument/2006/relationships/slide" Target="/ppt/slides/slide7.xml" Id="R8b7bfb578a0442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be5218bef34f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55ed43f2574b3e" /><Relationship Type="http://schemas.openxmlformats.org/officeDocument/2006/relationships/theme" Target="/ppt/slideMasters/theme/theme1.xml" Id="Ra5ba2fcb4ae546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55ed43f2574b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30929ff7d044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be8910a79141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f8d0959f964b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9843b849ca4e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affdef898b44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79035eddb643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7979132af948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BEERENBERG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BEERENBERG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BEERENBERG AS ble etablert [år] og holder til i Kokstad.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BEERENBERG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BEERENBERG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BEERENBERG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−12 292 000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132 445 000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1 132 112 000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1 558 635 000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BEERENBERG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BNP PARIBAS SECURITIES SERVICES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BEERENBERG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Kokstaddalen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5257 Kokstad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52 66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998 789 362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BEERENBERG AS</a:t>
            </a:r>
          </a:p>
        </p:txBody>
      </p:sp>
    </p:spTree>
  </p:cSld>
  <p:clrMapOvr>
    <a:masterClrMapping xmlns:a="http://schemas.openxmlformats.org/drawingml/2006/main"/>
  </p:clrMapOvr>
</p:sld>
</file>