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eb5e894f824e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6c62af118b415c"/>
  </p:sldMasterIdLst>
  <p:sldIdLst>
    <p:sldId xmlns:r="http://schemas.openxmlformats.org/officeDocument/2006/relationships" id="256" r:id="R6e8c49c3bd074f93"/>
    <p:sldId xmlns:r="http://schemas.openxmlformats.org/officeDocument/2006/relationships" id="257" r:id="R7e285fadd01d4c8d"/>
    <p:sldId xmlns:r="http://schemas.openxmlformats.org/officeDocument/2006/relationships" id="258" r:id="R6c5730833816494c"/>
    <p:sldId xmlns:r="http://schemas.openxmlformats.org/officeDocument/2006/relationships" id="259" r:id="R8744496eff484d08"/>
    <p:sldId xmlns:r="http://schemas.openxmlformats.org/officeDocument/2006/relationships" id="260" r:id="R9767d611360142b0"/>
    <p:sldId xmlns:r="http://schemas.openxmlformats.org/officeDocument/2006/relationships" id="261" r:id="R88af6e7a96064baf"/>
    <p:sldId xmlns:r="http://schemas.openxmlformats.org/officeDocument/2006/relationships" id="262" r:id="R21c7e165dd2a47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c62af118b415c" /><Relationship Type="http://schemas.openxmlformats.org/officeDocument/2006/relationships/slide" Target="/ppt/slides/slide1.xml" Id="R6e8c49c3bd074f93" /><Relationship Type="http://schemas.openxmlformats.org/officeDocument/2006/relationships/slide" Target="/ppt/slides/slide2.xml" Id="R7e285fadd01d4c8d" /><Relationship Type="http://schemas.openxmlformats.org/officeDocument/2006/relationships/slide" Target="/ppt/slides/slide3.xml" Id="R6c5730833816494c" /><Relationship Type="http://schemas.openxmlformats.org/officeDocument/2006/relationships/slide" Target="/ppt/slides/slide4.xml" Id="R8744496eff484d08" /><Relationship Type="http://schemas.openxmlformats.org/officeDocument/2006/relationships/slide" Target="/ppt/slides/slide5.xml" Id="R9767d611360142b0" /><Relationship Type="http://schemas.openxmlformats.org/officeDocument/2006/relationships/slide" Target="/ppt/slides/slide6.xml" Id="R88af6e7a96064baf" /><Relationship Type="http://schemas.openxmlformats.org/officeDocument/2006/relationships/slide" Target="/ppt/slides/slide7.xml" Id="R21c7e165dd2a47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ba3304e15241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d97e1f1d1439e" /><Relationship Type="http://schemas.openxmlformats.org/officeDocument/2006/relationships/theme" Target="/ppt/slideMasters/theme/theme1.xml" Id="R490421bd23d643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d97e1f1d1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94344a5bf4b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26d2fe8c48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a26cc98d54a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7afa0613243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d88b02a05b4d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4fef7b23a34a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f8ccf18014f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HIB AS ble etablert [år] og holder til i Sistranda.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−1 462 918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−5 784 720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−6 136 214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7 866 846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IVAN BREMNES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HEDDA FREDAGSVIK BREMNES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MINA FREDAGSVIK BREMNES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TUVA FREDAGSVIK BREMNES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IVAN BREMNES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Hallgeir Bremnes, Bekkaelva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7260 Sistranda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998 793 777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HIB AS</a:t>
            </a:r>
          </a:p>
        </p:txBody>
      </p:sp>
    </p:spTree>
  </p:cSld>
  <p:clrMapOvr>
    <a:masterClrMapping xmlns:a="http://schemas.openxmlformats.org/drawingml/2006/main"/>
  </p:clrMapOvr>
</p:sld>
</file>