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275e0f756e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cb21d30e34b0f"/>
  </p:sldMasterIdLst>
  <p:sldIdLst>
    <p:sldId xmlns:r="http://schemas.openxmlformats.org/officeDocument/2006/relationships" id="256" r:id="R507d8840eded46b8"/>
    <p:sldId xmlns:r="http://schemas.openxmlformats.org/officeDocument/2006/relationships" id="257" r:id="R57a8fd10f15f40bb"/>
    <p:sldId xmlns:r="http://schemas.openxmlformats.org/officeDocument/2006/relationships" id="258" r:id="R660dd788ca03463e"/>
    <p:sldId xmlns:r="http://schemas.openxmlformats.org/officeDocument/2006/relationships" id="259" r:id="Rc3b273bd85b1434d"/>
    <p:sldId xmlns:r="http://schemas.openxmlformats.org/officeDocument/2006/relationships" id="260" r:id="R647f7becb3b84f91"/>
    <p:sldId xmlns:r="http://schemas.openxmlformats.org/officeDocument/2006/relationships" id="261" r:id="R3c148fa2bfe148d4"/>
    <p:sldId xmlns:r="http://schemas.openxmlformats.org/officeDocument/2006/relationships" id="262" r:id="R1f28335896eb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cb21d30e34b0f" /><Relationship Type="http://schemas.openxmlformats.org/officeDocument/2006/relationships/slide" Target="/ppt/slides/slide1.xml" Id="R507d8840eded46b8" /><Relationship Type="http://schemas.openxmlformats.org/officeDocument/2006/relationships/slide" Target="/ppt/slides/slide2.xml" Id="R57a8fd10f15f40bb" /><Relationship Type="http://schemas.openxmlformats.org/officeDocument/2006/relationships/slide" Target="/ppt/slides/slide3.xml" Id="R660dd788ca03463e" /><Relationship Type="http://schemas.openxmlformats.org/officeDocument/2006/relationships/slide" Target="/ppt/slides/slide4.xml" Id="Rc3b273bd85b1434d" /><Relationship Type="http://schemas.openxmlformats.org/officeDocument/2006/relationships/slide" Target="/ppt/slides/slide5.xml" Id="R647f7becb3b84f91" /><Relationship Type="http://schemas.openxmlformats.org/officeDocument/2006/relationships/slide" Target="/ppt/slides/slide6.xml" Id="R3c148fa2bfe148d4" /><Relationship Type="http://schemas.openxmlformats.org/officeDocument/2006/relationships/slide" Target="/ppt/slides/slide7.xml" Id="R1f28335896eb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f49d34e3448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a37a078094afa" /><Relationship Type="http://schemas.openxmlformats.org/officeDocument/2006/relationships/theme" Target="/ppt/slideMasters/theme/theme1.xml" Id="R87d181cedf93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a37a07809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5f07684d844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f21fcdcd8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bf5321c22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69a8401d4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245015ce9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406abd9b54d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3c338d9db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RAUGSTAD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RAUGSTAD ARKITEKTUR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575 955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710 417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RAUGSTAD INGVAR SKOGSETH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Markageilen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998 799 228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ARKITEKTUR AS</a:t>
            </a:r>
          </a:p>
        </p:txBody>
      </p:sp>
    </p:spTree>
  </p:cSld>
  <p:clrMapOvr>
    <a:masterClrMapping xmlns:a="http://schemas.openxmlformats.org/drawingml/2006/main"/>
  </p:clrMapOvr>
</p:sld>
</file>