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4bace03f42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7551c0b31d436c"/>
  </p:sldMasterIdLst>
  <p:sldIdLst>
    <p:sldId xmlns:r="http://schemas.openxmlformats.org/officeDocument/2006/relationships" id="256" r:id="R60c4dde461d54385"/>
    <p:sldId xmlns:r="http://schemas.openxmlformats.org/officeDocument/2006/relationships" id="257" r:id="R9d11998ad5004462"/>
    <p:sldId xmlns:r="http://schemas.openxmlformats.org/officeDocument/2006/relationships" id="258" r:id="R2740618de1964118"/>
    <p:sldId xmlns:r="http://schemas.openxmlformats.org/officeDocument/2006/relationships" id="259" r:id="Rd31fbb95fc164b61"/>
    <p:sldId xmlns:r="http://schemas.openxmlformats.org/officeDocument/2006/relationships" id="260" r:id="Rbb9e1832e7074d0d"/>
    <p:sldId xmlns:r="http://schemas.openxmlformats.org/officeDocument/2006/relationships" id="261" r:id="R0b2a9e495711429b"/>
    <p:sldId xmlns:r="http://schemas.openxmlformats.org/officeDocument/2006/relationships" id="262" r:id="R50762d785afe41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551c0b31d436c" /><Relationship Type="http://schemas.openxmlformats.org/officeDocument/2006/relationships/slide" Target="/ppt/slides/slide1.xml" Id="R60c4dde461d54385" /><Relationship Type="http://schemas.openxmlformats.org/officeDocument/2006/relationships/slide" Target="/ppt/slides/slide2.xml" Id="R9d11998ad5004462" /><Relationship Type="http://schemas.openxmlformats.org/officeDocument/2006/relationships/slide" Target="/ppt/slides/slide3.xml" Id="R2740618de1964118" /><Relationship Type="http://schemas.openxmlformats.org/officeDocument/2006/relationships/slide" Target="/ppt/slides/slide4.xml" Id="Rd31fbb95fc164b61" /><Relationship Type="http://schemas.openxmlformats.org/officeDocument/2006/relationships/slide" Target="/ppt/slides/slide5.xml" Id="Rbb9e1832e7074d0d" /><Relationship Type="http://schemas.openxmlformats.org/officeDocument/2006/relationships/slide" Target="/ppt/slides/slide6.xml" Id="R0b2a9e495711429b" /><Relationship Type="http://schemas.openxmlformats.org/officeDocument/2006/relationships/slide" Target="/ppt/slides/slide7.xml" Id="R50762d785afe41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241a8e2674b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39ae3def04a30" /><Relationship Type="http://schemas.openxmlformats.org/officeDocument/2006/relationships/theme" Target="/ppt/slideMasters/theme/theme1.xml" Id="Ra3571f588f0746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c39ae3def04a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d90b157194a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fe08b654441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e2501c894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2e3b485314b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6602fbab643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bc5bba79b4a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f76c892234b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NIZA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NIZA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484 960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3 260 850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35 992 142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36 224 454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EDBO ANDERS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Øverlands 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998 802 482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