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af3f81a72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17e327a7848dc"/>
  </p:sldMasterIdLst>
  <p:sldIdLst>
    <p:sldId xmlns:r="http://schemas.openxmlformats.org/officeDocument/2006/relationships" id="256" r:id="Rad47ca4eb52545af"/>
    <p:sldId xmlns:r="http://schemas.openxmlformats.org/officeDocument/2006/relationships" id="257" r:id="Rdb8a7b5990ba4861"/>
    <p:sldId xmlns:r="http://schemas.openxmlformats.org/officeDocument/2006/relationships" id="258" r:id="R9f9ac76b3348486e"/>
    <p:sldId xmlns:r="http://schemas.openxmlformats.org/officeDocument/2006/relationships" id="259" r:id="R27ba0b39e4c04a64"/>
    <p:sldId xmlns:r="http://schemas.openxmlformats.org/officeDocument/2006/relationships" id="260" r:id="Rf2e19a1f319c4716"/>
    <p:sldId xmlns:r="http://schemas.openxmlformats.org/officeDocument/2006/relationships" id="261" r:id="R11780ba2c38a4b76"/>
    <p:sldId xmlns:r="http://schemas.openxmlformats.org/officeDocument/2006/relationships" id="262" r:id="Rbb5abe9c81be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17e327a7848dc" /><Relationship Type="http://schemas.openxmlformats.org/officeDocument/2006/relationships/slide" Target="/ppt/slides/slide1.xml" Id="Rad47ca4eb52545af" /><Relationship Type="http://schemas.openxmlformats.org/officeDocument/2006/relationships/slide" Target="/ppt/slides/slide2.xml" Id="Rdb8a7b5990ba4861" /><Relationship Type="http://schemas.openxmlformats.org/officeDocument/2006/relationships/slide" Target="/ppt/slides/slide3.xml" Id="R9f9ac76b3348486e" /><Relationship Type="http://schemas.openxmlformats.org/officeDocument/2006/relationships/slide" Target="/ppt/slides/slide4.xml" Id="R27ba0b39e4c04a64" /><Relationship Type="http://schemas.openxmlformats.org/officeDocument/2006/relationships/slide" Target="/ppt/slides/slide5.xml" Id="Rf2e19a1f319c4716" /><Relationship Type="http://schemas.openxmlformats.org/officeDocument/2006/relationships/slide" Target="/ppt/slides/slide6.xml" Id="R11780ba2c38a4b76" /><Relationship Type="http://schemas.openxmlformats.org/officeDocument/2006/relationships/slide" Target="/ppt/slides/slide7.xml" Id="Rbb5abe9c81be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b74d79f9e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57bc16cc4cef" /><Relationship Type="http://schemas.openxmlformats.org/officeDocument/2006/relationships/theme" Target="/ppt/slideMasters/theme/theme1.xml" Id="Rca671d5d18b4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157bc16cc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0d937e8e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b660a52e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318aad268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ec069a02f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74d76d522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3407d00c6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3f9a7ae1c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PROSJEKT C. 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PROSJEKT C. 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PROSJEKT C. O. AS ble etablert [år] og holder til i Fjellstrand.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PROSJEKT C. 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PROSJEKT C. 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PROSJEKT C. 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413 169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1 512 257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PROSJEKT C. 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CHRISTOFF GÜNTER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PROSJEKT C. 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Høybråteveien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1458 Fjellstrand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bygg.prosjekt.c.o.as@gmail.com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998 806 259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PROSJEKT C. O. AS</a:t>
            </a:r>
          </a:p>
        </p:txBody>
      </p:sp>
    </p:spTree>
  </p:cSld>
  <p:clrMapOvr>
    <a:masterClrMapping xmlns:a="http://schemas.openxmlformats.org/drawingml/2006/main"/>
  </p:clrMapOvr>
</p:sld>
</file>