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cf4b287ca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f99a607ba4ecf"/>
  </p:sldMasterIdLst>
  <p:sldIdLst>
    <p:sldId xmlns:r="http://schemas.openxmlformats.org/officeDocument/2006/relationships" id="256" r:id="R39296ff515274c2f"/>
    <p:sldId xmlns:r="http://schemas.openxmlformats.org/officeDocument/2006/relationships" id="257" r:id="Rc8bee0c23aa24097"/>
    <p:sldId xmlns:r="http://schemas.openxmlformats.org/officeDocument/2006/relationships" id="258" r:id="Rceceae53de70432c"/>
    <p:sldId xmlns:r="http://schemas.openxmlformats.org/officeDocument/2006/relationships" id="259" r:id="R1646764f0e0a4526"/>
    <p:sldId xmlns:r="http://schemas.openxmlformats.org/officeDocument/2006/relationships" id="260" r:id="R3182d5cb97a845fb"/>
    <p:sldId xmlns:r="http://schemas.openxmlformats.org/officeDocument/2006/relationships" id="261" r:id="R4002b05e5b6f457f"/>
    <p:sldId xmlns:r="http://schemas.openxmlformats.org/officeDocument/2006/relationships" id="262" r:id="Rdc5acbe207f0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f99a607ba4ecf" /><Relationship Type="http://schemas.openxmlformats.org/officeDocument/2006/relationships/slide" Target="/ppt/slides/slide1.xml" Id="R39296ff515274c2f" /><Relationship Type="http://schemas.openxmlformats.org/officeDocument/2006/relationships/slide" Target="/ppt/slides/slide2.xml" Id="Rc8bee0c23aa24097" /><Relationship Type="http://schemas.openxmlformats.org/officeDocument/2006/relationships/slide" Target="/ppt/slides/slide3.xml" Id="Rceceae53de70432c" /><Relationship Type="http://schemas.openxmlformats.org/officeDocument/2006/relationships/slide" Target="/ppt/slides/slide4.xml" Id="R1646764f0e0a4526" /><Relationship Type="http://schemas.openxmlformats.org/officeDocument/2006/relationships/slide" Target="/ppt/slides/slide5.xml" Id="R3182d5cb97a845fb" /><Relationship Type="http://schemas.openxmlformats.org/officeDocument/2006/relationships/slide" Target="/ppt/slides/slide6.xml" Id="R4002b05e5b6f457f" /><Relationship Type="http://schemas.openxmlformats.org/officeDocument/2006/relationships/slide" Target="/ppt/slides/slide7.xml" Id="Rdc5acbe207f0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e0c97de5d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c540cfaa4dd7" /><Relationship Type="http://schemas.openxmlformats.org/officeDocument/2006/relationships/theme" Target="/ppt/slideMasters/theme/theme1.xml" Id="R1e812406f951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4c540cfaa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0e00f1f8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4e36dba0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af357949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cccc53a3c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9c81227d5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849e635fd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796e426af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BENT FUGLERUD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BENT FUGLERUD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BENT FUGLERUD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BENT FUGLERUD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BENT FUGLERUD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BENT FUGLERUD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994 171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BENT FUGLERUD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FUGLERUD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BENT FUGLERUD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Kvernbakken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998 809 436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BENT FUGLERUD AS</a:t>
            </a:r>
          </a:p>
        </p:txBody>
      </p:sp>
    </p:spTree>
  </p:cSld>
  <p:clrMapOvr>
    <a:masterClrMapping xmlns:a="http://schemas.openxmlformats.org/drawingml/2006/main"/>
  </p:clrMapOvr>
</p:sld>
</file>