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b364a8923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726fad2f0456e"/>
  </p:sldMasterIdLst>
  <p:sldIdLst>
    <p:sldId xmlns:r="http://schemas.openxmlformats.org/officeDocument/2006/relationships" id="256" r:id="R696b2bed21254137"/>
    <p:sldId xmlns:r="http://schemas.openxmlformats.org/officeDocument/2006/relationships" id="257" r:id="R4b3e95a597c14041"/>
    <p:sldId xmlns:r="http://schemas.openxmlformats.org/officeDocument/2006/relationships" id="258" r:id="Re6eaa94cc5d34cb7"/>
    <p:sldId xmlns:r="http://schemas.openxmlformats.org/officeDocument/2006/relationships" id="259" r:id="R2e2a0d8c7b13458e"/>
    <p:sldId xmlns:r="http://schemas.openxmlformats.org/officeDocument/2006/relationships" id="260" r:id="R991f05ad8ef64dab"/>
    <p:sldId xmlns:r="http://schemas.openxmlformats.org/officeDocument/2006/relationships" id="261" r:id="Rcedca177048b46ee"/>
    <p:sldId xmlns:r="http://schemas.openxmlformats.org/officeDocument/2006/relationships" id="262" r:id="R6ea1dc2ce37d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726fad2f0456e" /><Relationship Type="http://schemas.openxmlformats.org/officeDocument/2006/relationships/slide" Target="/ppt/slides/slide1.xml" Id="R696b2bed21254137" /><Relationship Type="http://schemas.openxmlformats.org/officeDocument/2006/relationships/slide" Target="/ppt/slides/slide2.xml" Id="R4b3e95a597c14041" /><Relationship Type="http://schemas.openxmlformats.org/officeDocument/2006/relationships/slide" Target="/ppt/slides/slide3.xml" Id="Re6eaa94cc5d34cb7" /><Relationship Type="http://schemas.openxmlformats.org/officeDocument/2006/relationships/slide" Target="/ppt/slides/slide4.xml" Id="R2e2a0d8c7b13458e" /><Relationship Type="http://schemas.openxmlformats.org/officeDocument/2006/relationships/slide" Target="/ppt/slides/slide5.xml" Id="R991f05ad8ef64dab" /><Relationship Type="http://schemas.openxmlformats.org/officeDocument/2006/relationships/slide" Target="/ppt/slides/slide6.xml" Id="Rcedca177048b46ee" /><Relationship Type="http://schemas.openxmlformats.org/officeDocument/2006/relationships/slide" Target="/ppt/slides/slide7.xml" Id="R6ea1dc2ce37d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7a5364463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a2123fdfc4d2d" /><Relationship Type="http://schemas.openxmlformats.org/officeDocument/2006/relationships/theme" Target="/ppt/slideMasters/theme/theme1.xml" Id="R2eda46350c65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a2123fdfc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1b29dea2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25fcbc75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863c48f3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a74d880ab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391a68d6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dc7c76f5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3a521ac07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MRB HOLDING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−25 668 851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12 497 711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35 350 424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78 335 996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Finstadhagan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998 817 811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MRB HOLDING AS</a:t>
            </a:r>
          </a:p>
        </p:txBody>
      </p:sp>
    </p:spTree>
  </p:cSld>
  <p:clrMapOvr>
    <a:masterClrMapping xmlns:a="http://schemas.openxmlformats.org/drawingml/2006/main"/>
  </p:clrMapOvr>
</p:sld>
</file>