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5c2dc7a43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d3bf347f343af"/>
  </p:sldMasterIdLst>
  <p:sldIdLst>
    <p:sldId xmlns:r="http://schemas.openxmlformats.org/officeDocument/2006/relationships" id="256" r:id="Rca9591cbe9904d67"/>
    <p:sldId xmlns:r="http://schemas.openxmlformats.org/officeDocument/2006/relationships" id="257" r:id="R52d70696b911436a"/>
    <p:sldId xmlns:r="http://schemas.openxmlformats.org/officeDocument/2006/relationships" id="258" r:id="R04e6dacb8e0b44fd"/>
    <p:sldId xmlns:r="http://schemas.openxmlformats.org/officeDocument/2006/relationships" id="259" r:id="R561f3b9c89c74cc6"/>
    <p:sldId xmlns:r="http://schemas.openxmlformats.org/officeDocument/2006/relationships" id="260" r:id="R2cb127cb56814d42"/>
    <p:sldId xmlns:r="http://schemas.openxmlformats.org/officeDocument/2006/relationships" id="261" r:id="R39b10422e36f4792"/>
    <p:sldId xmlns:r="http://schemas.openxmlformats.org/officeDocument/2006/relationships" id="262" r:id="R9b24a7f815cf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d3bf347f343af" /><Relationship Type="http://schemas.openxmlformats.org/officeDocument/2006/relationships/slide" Target="/ppt/slides/slide1.xml" Id="Rca9591cbe9904d67" /><Relationship Type="http://schemas.openxmlformats.org/officeDocument/2006/relationships/slide" Target="/ppt/slides/slide2.xml" Id="R52d70696b911436a" /><Relationship Type="http://schemas.openxmlformats.org/officeDocument/2006/relationships/slide" Target="/ppt/slides/slide3.xml" Id="R04e6dacb8e0b44fd" /><Relationship Type="http://schemas.openxmlformats.org/officeDocument/2006/relationships/slide" Target="/ppt/slides/slide4.xml" Id="R561f3b9c89c74cc6" /><Relationship Type="http://schemas.openxmlformats.org/officeDocument/2006/relationships/slide" Target="/ppt/slides/slide5.xml" Id="R2cb127cb56814d42" /><Relationship Type="http://schemas.openxmlformats.org/officeDocument/2006/relationships/slide" Target="/ppt/slides/slide6.xml" Id="R39b10422e36f4792" /><Relationship Type="http://schemas.openxmlformats.org/officeDocument/2006/relationships/slide" Target="/ppt/slides/slide7.xml" Id="R9b24a7f815cf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de737babc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89d9092614e8c" /><Relationship Type="http://schemas.openxmlformats.org/officeDocument/2006/relationships/theme" Target="/ppt/slideMasters/theme/theme1.xml" Id="R67c884922f95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89d909261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f1ad6d99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e19b2760c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5e9c16b82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28c0350f3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7144fca0f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20c1e739c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99dad629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BAKKEGRUPPEN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−424 969 000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620 388 000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BAKKE HOLDING AS  –  41,5 %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BAKKE HOLDING AS  –  41,5 %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MORTHEN ROAR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RANDI SOLVANG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MORTHEN ROAR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RANDI SOLVANG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Finstadhagan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39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BAKKEGRUPPEN AS</a:t>
            </a:r>
          </a:p>
        </p:txBody>
      </p:sp>
    </p:spTree>
  </p:cSld>
  <p:clrMapOvr>
    <a:masterClrMapping xmlns:a="http://schemas.openxmlformats.org/drawingml/2006/main"/>
  </p:clrMapOvr>
</p:sld>
</file>