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a2cc60e4a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c442def5140dc"/>
  </p:sldMasterIdLst>
  <p:sldIdLst>
    <p:sldId xmlns:r="http://schemas.openxmlformats.org/officeDocument/2006/relationships" id="256" r:id="Rd52f6ca2584f4681"/>
    <p:sldId xmlns:r="http://schemas.openxmlformats.org/officeDocument/2006/relationships" id="257" r:id="R9d0d2b797902410c"/>
    <p:sldId xmlns:r="http://schemas.openxmlformats.org/officeDocument/2006/relationships" id="258" r:id="R9f147f4e42e44ca4"/>
    <p:sldId xmlns:r="http://schemas.openxmlformats.org/officeDocument/2006/relationships" id="259" r:id="R129783bab4394d2d"/>
    <p:sldId xmlns:r="http://schemas.openxmlformats.org/officeDocument/2006/relationships" id="260" r:id="R514ce77650474607"/>
    <p:sldId xmlns:r="http://schemas.openxmlformats.org/officeDocument/2006/relationships" id="261" r:id="R4360ee934b234ce5"/>
    <p:sldId xmlns:r="http://schemas.openxmlformats.org/officeDocument/2006/relationships" id="262" r:id="R13d12f5cc474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c442def5140dc" /><Relationship Type="http://schemas.openxmlformats.org/officeDocument/2006/relationships/slide" Target="/ppt/slides/slide1.xml" Id="Rd52f6ca2584f4681" /><Relationship Type="http://schemas.openxmlformats.org/officeDocument/2006/relationships/slide" Target="/ppt/slides/slide2.xml" Id="R9d0d2b797902410c" /><Relationship Type="http://schemas.openxmlformats.org/officeDocument/2006/relationships/slide" Target="/ppt/slides/slide3.xml" Id="R9f147f4e42e44ca4" /><Relationship Type="http://schemas.openxmlformats.org/officeDocument/2006/relationships/slide" Target="/ppt/slides/slide4.xml" Id="R129783bab4394d2d" /><Relationship Type="http://schemas.openxmlformats.org/officeDocument/2006/relationships/slide" Target="/ppt/slides/slide5.xml" Id="R514ce77650474607" /><Relationship Type="http://schemas.openxmlformats.org/officeDocument/2006/relationships/slide" Target="/ppt/slides/slide6.xml" Id="R4360ee934b234ce5" /><Relationship Type="http://schemas.openxmlformats.org/officeDocument/2006/relationships/slide" Target="/ppt/slides/slide7.xml" Id="R13d12f5cc474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ca97f1f65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e6eff247d42d2" /><Relationship Type="http://schemas.openxmlformats.org/officeDocument/2006/relationships/theme" Target="/ppt/slideMasters/theme/theme1.xml" Id="R48a434083fe14e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e6eff247d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f7467fd22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91d8eb536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174fd458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168cb4058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2f2b54277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4eefaa2e7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2f7956034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RAMSDAL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RAMSDAL MASKIN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37 253 507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−4 107 506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14 539 452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ENKA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SÆTERLID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74 75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endre@ramsdalmaskin.no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RAMSDAL MASKIN AS</a:t>
            </a:r>
          </a:p>
        </p:txBody>
      </p:sp>
    </p:spTree>
  </p:cSld>
  <p:clrMapOvr>
    <a:masterClrMapping xmlns:a="http://schemas.openxmlformats.org/drawingml/2006/main"/>
  </p:clrMapOvr>
</p:sld>
</file>