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223417c3d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3acf541fb4806"/>
  </p:sldMasterIdLst>
  <p:sldIdLst>
    <p:sldId xmlns:r="http://schemas.openxmlformats.org/officeDocument/2006/relationships" id="256" r:id="R8daae7020a634540"/>
    <p:sldId xmlns:r="http://schemas.openxmlformats.org/officeDocument/2006/relationships" id="257" r:id="R3bed1bc0518d4199"/>
    <p:sldId xmlns:r="http://schemas.openxmlformats.org/officeDocument/2006/relationships" id="258" r:id="Rc1d46aa0cc234b12"/>
    <p:sldId xmlns:r="http://schemas.openxmlformats.org/officeDocument/2006/relationships" id="259" r:id="Rf98efe44dcbf43f8"/>
    <p:sldId xmlns:r="http://schemas.openxmlformats.org/officeDocument/2006/relationships" id="260" r:id="R165c06298d1643c8"/>
    <p:sldId xmlns:r="http://schemas.openxmlformats.org/officeDocument/2006/relationships" id="261" r:id="R64a609828f044a71"/>
    <p:sldId xmlns:r="http://schemas.openxmlformats.org/officeDocument/2006/relationships" id="262" r:id="Rd618bc3822ed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3acf541fb4806" /><Relationship Type="http://schemas.openxmlformats.org/officeDocument/2006/relationships/slide" Target="/ppt/slides/slide1.xml" Id="R8daae7020a634540" /><Relationship Type="http://schemas.openxmlformats.org/officeDocument/2006/relationships/slide" Target="/ppt/slides/slide2.xml" Id="R3bed1bc0518d4199" /><Relationship Type="http://schemas.openxmlformats.org/officeDocument/2006/relationships/slide" Target="/ppt/slides/slide3.xml" Id="Rc1d46aa0cc234b12" /><Relationship Type="http://schemas.openxmlformats.org/officeDocument/2006/relationships/slide" Target="/ppt/slides/slide4.xml" Id="Rf98efe44dcbf43f8" /><Relationship Type="http://schemas.openxmlformats.org/officeDocument/2006/relationships/slide" Target="/ppt/slides/slide5.xml" Id="R165c06298d1643c8" /><Relationship Type="http://schemas.openxmlformats.org/officeDocument/2006/relationships/slide" Target="/ppt/slides/slide6.xml" Id="R64a609828f044a71" /><Relationship Type="http://schemas.openxmlformats.org/officeDocument/2006/relationships/slide" Target="/ppt/slides/slide7.xml" Id="Rd618bc3822ed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3c6335a31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f07f6675c4bcb" /><Relationship Type="http://schemas.openxmlformats.org/officeDocument/2006/relationships/theme" Target="/ppt/slideMasters/theme/theme1.xml" Id="Re62633e77282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f07f6675c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06d7dd54e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cfc15083b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3b46d0409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4ba4b769d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030f1d8d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16bca697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f0db4e28b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ONARHEIM 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PM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4 529 572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PREBEN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preben@morgan.as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PM AS</a:t>
            </a:r>
          </a:p>
        </p:txBody>
      </p:sp>
    </p:spTree>
  </p:cSld>
  <p:clrMapOvr>
    <a:masterClrMapping xmlns:a="http://schemas.openxmlformats.org/drawingml/2006/main"/>
  </p:clrMapOvr>
</p:sld>
</file>