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0a344d792a44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1792a37c544cb9"/>
  </p:sldMasterIdLst>
  <p:sldIdLst>
    <p:sldId xmlns:r="http://schemas.openxmlformats.org/officeDocument/2006/relationships" id="256" r:id="R6ffe11c98f49453c"/>
    <p:sldId xmlns:r="http://schemas.openxmlformats.org/officeDocument/2006/relationships" id="257" r:id="R71fa1ed7bd1743bf"/>
    <p:sldId xmlns:r="http://schemas.openxmlformats.org/officeDocument/2006/relationships" id="258" r:id="R40347fc31dc84c0c"/>
    <p:sldId xmlns:r="http://schemas.openxmlformats.org/officeDocument/2006/relationships" id="259" r:id="Rd8f202948ae442e4"/>
    <p:sldId xmlns:r="http://schemas.openxmlformats.org/officeDocument/2006/relationships" id="260" r:id="Rcd388c98cd2d46e5"/>
    <p:sldId xmlns:r="http://schemas.openxmlformats.org/officeDocument/2006/relationships" id="261" r:id="R5cfa9c9ea2434b05"/>
    <p:sldId xmlns:r="http://schemas.openxmlformats.org/officeDocument/2006/relationships" id="262" r:id="Rca939b707b8141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1792a37c544cb9" /><Relationship Type="http://schemas.openxmlformats.org/officeDocument/2006/relationships/slide" Target="/ppt/slides/slide1.xml" Id="R6ffe11c98f49453c" /><Relationship Type="http://schemas.openxmlformats.org/officeDocument/2006/relationships/slide" Target="/ppt/slides/slide2.xml" Id="R71fa1ed7bd1743bf" /><Relationship Type="http://schemas.openxmlformats.org/officeDocument/2006/relationships/slide" Target="/ppt/slides/slide3.xml" Id="R40347fc31dc84c0c" /><Relationship Type="http://schemas.openxmlformats.org/officeDocument/2006/relationships/slide" Target="/ppt/slides/slide4.xml" Id="Rd8f202948ae442e4" /><Relationship Type="http://schemas.openxmlformats.org/officeDocument/2006/relationships/slide" Target="/ppt/slides/slide5.xml" Id="Rcd388c98cd2d46e5" /><Relationship Type="http://schemas.openxmlformats.org/officeDocument/2006/relationships/slide" Target="/ppt/slides/slide6.xml" Id="R5cfa9c9ea2434b05" /><Relationship Type="http://schemas.openxmlformats.org/officeDocument/2006/relationships/slide" Target="/ppt/slides/slide7.xml" Id="Rca939b707b8141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2e6e8215a4c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5dea9614441af" /><Relationship Type="http://schemas.openxmlformats.org/officeDocument/2006/relationships/theme" Target="/ppt/slideMasters/theme/theme1.xml" Id="R5827adb106cd47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b5dea9614441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f8eead8fc41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d3790cb4c4f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545d1ac4d4a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7c04ab5f04a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b87098e3d46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f0b288b3542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507a835364e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NUMERI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NUMERI INVEST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−205 355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51 486 682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52 220 189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52 360 059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998 824 699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NUMERI INVEST AS</a:t>
            </a:r>
          </a:p>
        </p:txBody>
      </p:sp>
    </p:spTree>
  </p:cSld>
  <p:clrMapOvr>
    <a:masterClrMapping xmlns:a="http://schemas.openxmlformats.org/drawingml/2006/main"/>
  </p:clrMapOvr>
</p:sld>
</file>