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88fac45b0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4e33861e8b4b69"/>
  </p:sldMasterIdLst>
  <p:sldIdLst>
    <p:sldId xmlns:r="http://schemas.openxmlformats.org/officeDocument/2006/relationships" id="256" r:id="Rf3a0de626b414b0d"/>
    <p:sldId xmlns:r="http://schemas.openxmlformats.org/officeDocument/2006/relationships" id="257" r:id="R05299aeb8431411c"/>
    <p:sldId xmlns:r="http://schemas.openxmlformats.org/officeDocument/2006/relationships" id="258" r:id="R3572b85146a34578"/>
    <p:sldId xmlns:r="http://schemas.openxmlformats.org/officeDocument/2006/relationships" id="259" r:id="R96c37c2de6cf4b0f"/>
    <p:sldId xmlns:r="http://schemas.openxmlformats.org/officeDocument/2006/relationships" id="260" r:id="R1da4c9d257694687"/>
    <p:sldId xmlns:r="http://schemas.openxmlformats.org/officeDocument/2006/relationships" id="261" r:id="R0163d1c9b3fe42fb"/>
    <p:sldId xmlns:r="http://schemas.openxmlformats.org/officeDocument/2006/relationships" id="262" r:id="Rf55082149782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e33861e8b4b69" /><Relationship Type="http://schemas.openxmlformats.org/officeDocument/2006/relationships/slide" Target="/ppt/slides/slide1.xml" Id="Rf3a0de626b414b0d" /><Relationship Type="http://schemas.openxmlformats.org/officeDocument/2006/relationships/slide" Target="/ppt/slides/slide2.xml" Id="R05299aeb8431411c" /><Relationship Type="http://schemas.openxmlformats.org/officeDocument/2006/relationships/slide" Target="/ppt/slides/slide3.xml" Id="R3572b85146a34578" /><Relationship Type="http://schemas.openxmlformats.org/officeDocument/2006/relationships/slide" Target="/ppt/slides/slide4.xml" Id="R96c37c2de6cf4b0f" /><Relationship Type="http://schemas.openxmlformats.org/officeDocument/2006/relationships/slide" Target="/ppt/slides/slide5.xml" Id="R1da4c9d257694687" /><Relationship Type="http://schemas.openxmlformats.org/officeDocument/2006/relationships/slide" Target="/ppt/slides/slide6.xml" Id="R0163d1c9b3fe42fb" /><Relationship Type="http://schemas.openxmlformats.org/officeDocument/2006/relationships/slide" Target="/ppt/slides/slide7.xml" Id="Rf55082149782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0ca8117d7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1d65799454f68" /><Relationship Type="http://schemas.openxmlformats.org/officeDocument/2006/relationships/theme" Target="/ppt/slideMasters/theme/theme1.xml" Id="R2fe9ea2addc5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1d6579945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be0ed050f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cea7491b9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b72a7c0fc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bcea0223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bc1ff9b1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83a596842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97b42ebe5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WIIK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WIIK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11 513 178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9 219 365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35 707 869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WIIK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post@bwbygg.no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998 830 028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WIIK BYGG AS</a:t>
            </a:r>
          </a:p>
        </p:txBody>
      </p:sp>
    </p:spTree>
  </p:cSld>
  <p:clrMapOvr>
    <a:masterClrMapping xmlns:a="http://schemas.openxmlformats.org/drawingml/2006/main"/>
  </p:clrMapOvr>
</p:sld>
</file>