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7ca7be12742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d7e534ac214a79"/>
  </p:sldMasterIdLst>
  <p:sldIdLst>
    <p:sldId xmlns:r="http://schemas.openxmlformats.org/officeDocument/2006/relationships" id="256" r:id="Re6f5416949064849"/>
    <p:sldId xmlns:r="http://schemas.openxmlformats.org/officeDocument/2006/relationships" id="257" r:id="Re3059e9535a64cd0"/>
    <p:sldId xmlns:r="http://schemas.openxmlformats.org/officeDocument/2006/relationships" id="258" r:id="R273ae000077c40d1"/>
    <p:sldId xmlns:r="http://schemas.openxmlformats.org/officeDocument/2006/relationships" id="259" r:id="R1769ee20ecb441fb"/>
    <p:sldId xmlns:r="http://schemas.openxmlformats.org/officeDocument/2006/relationships" id="260" r:id="Raddcb460efb94457"/>
    <p:sldId xmlns:r="http://schemas.openxmlformats.org/officeDocument/2006/relationships" id="261" r:id="R52a1d14cd62d4061"/>
    <p:sldId xmlns:r="http://schemas.openxmlformats.org/officeDocument/2006/relationships" id="262" r:id="R9d58f87f7921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7e534ac214a79" /><Relationship Type="http://schemas.openxmlformats.org/officeDocument/2006/relationships/slide" Target="/ppt/slides/slide1.xml" Id="Re6f5416949064849" /><Relationship Type="http://schemas.openxmlformats.org/officeDocument/2006/relationships/slide" Target="/ppt/slides/slide2.xml" Id="Re3059e9535a64cd0" /><Relationship Type="http://schemas.openxmlformats.org/officeDocument/2006/relationships/slide" Target="/ppt/slides/slide3.xml" Id="R273ae000077c40d1" /><Relationship Type="http://schemas.openxmlformats.org/officeDocument/2006/relationships/slide" Target="/ppt/slides/slide4.xml" Id="R1769ee20ecb441fb" /><Relationship Type="http://schemas.openxmlformats.org/officeDocument/2006/relationships/slide" Target="/ppt/slides/slide5.xml" Id="Raddcb460efb94457" /><Relationship Type="http://schemas.openxmlformats.org/officeDocument/2006/relationships/slide" Target="/ppt/slides/slide6.xml" Id="R52a1d14cd62d4061" /><Relationship Type="http://schemas.openxmlformats.org/officeDocument/2006/relationships/slide" Target="/ppt/slides/slide7.xml" Id="R9d58f87f7921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96751cc5f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69b2ad5f4455d" /><Relationship Type="http://schemas.openxmlformats.org/officeDocument/2006/relationships/theme" Target="/ppt/slideMasters/theme/theme1.xml" Id="R90d0984ed219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69b2ad5f4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2756855c7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a56f8e4c641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95d39302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990161dd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0ef7a8a8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e409c641a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bddb44bf14d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FLEMING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FLEMING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FLEMING INDUSTRIER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FLEMING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FLEMING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FLEMING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9 524 220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19 808 545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79 781 055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83 658 882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FLEMING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BARBARA ROSE MILIAN THORALFSSON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THORALFSSON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FLEMING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Heddalsvegen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23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998 845 718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FLEMING INDUSTRIER AS</a:t>
            </a:r>
          </a:p>
        </p:txBody>
      </p:sp>
    </p:spTree>
  </p:cSld>
  <p:clrMapOvr>
    <a:masterClrMapping xmlns:a="http://schemas.openxmlformats.org/drawingml/2006/main"/>
  </p:clrMapOvr>
</p:sld>
</file>