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0b3ebca341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23ff7150d4da3"/>
  </p:sldMasterIdLst>
  <p:sldIdLst>
    <p:sldId xmlns:r="http://schemas.openxmlformats.org/officeDocument/2006/relationships" id="256" r:id="Re7079a81ceb9468c"/>
    <p:sldId xmlns:r="http://schemas.openxmlformats.org/officeDocument/2006/relationships" id="257" r:id="Rc6971ef0f7dc4afc"/>
    <p:sldId xmlns:r="http://schemas.openxmlformats.org/officeDocument/2006/relationships" id="258" r:id="R166c5c51dd664907"/>
    <p:sldId xmlns:r="http://schemas.openxmlformats.org/officeDocument/2006/relationships" id="259" r:id="R40dbdd4b5390419c"/>
    <p:sldId xmlns:r="http://schemas.openxmlformats.org/officeDocument/2006/relationships" id="260" r:id="Rdf3a6c077d4044a7"/>
    <p:sldId xmlns:r="http://schemas.openxmlformats.org/officeDocument/2006/relationships" id="261" r:id="Rb8de45aa5fb74683"/>
    <p:sldId xmlns:r="http://schemas.openxmlformats.org/officeDocument/2006/relationships" id="262" r:id="R85ddfa9ce2d0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23ff7150d4da3" /><Relationship Type="http://schemas.openxmlformats.org/officeDocument/2006/relationships/slide" Target="/ppt/slides/slide1.xml" Id="Re7079a81ceb9468c" /><Relationship Type="http://schemas.openxmlformats.org/officeDocument/2006/relationships/slide" Target="/ppt/slides/slide2.xml" Id="Rc6971ef0f7dc4afc" /><Relationship Type="http://schemas.openxmlformats.org/officeDocument/2006/relationships/slide" Target="/ppt/slides/slide3.xml" Id="R166c5c51dd664907" /><Relationship Type="http://schemas.openxmlformats.org/officeDocument/2006/relationships/slide" Target="/ppt/slides/slide4.xml" Id="R40dbdd4b5390419c" /><Relationship Type="http://schemas.openxmlformats.org/officeDocument/2006/relationships/slide" Target="/ppt/slides/slide5.xml" Id="Rdf3a6c077d4044a7" /><Relationship Type="http://schemas.openxmlformats.org/officeDocument/2006/relationships/slide" Target="/ppt/slides/slide6.xml" Id="Rb8de45aa5fb74683" /><Relationship Type="http://schemas.openxmlformats.org/officeDocument/2006/relationships/slide" Target="/ppt/slides/slide7.xml" Id="R85ddfa9ce2d0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9781d14ec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24d08c06b4a0e" /><Relationship Type="http://schemas.openxmlformats.org/officeDocument/2006/relationships/theme" Target="/ppt/slideMasters/theme/theme1.xml" Id="R1fad499f396b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f24d08c06b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3bd619d1245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6fc9f156c4b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107cadf67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3c0a77a7b47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e0ad4286a4d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dca351a1749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24221336245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BJOLI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16 157 286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17 030 127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BERTOLDUS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MARIT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THOMASSEN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Selvåg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bt@skipsconsult.no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998 867 738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