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0751be9d2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01d7e185146c4"/>
  </p:sldMasterIdLst>
  <p:sldIdLst>
    <p:sldId xmlns:r="http://schemas.openxmlformats.org/officeDocument/2006/relationships" id="256" r:id="Rcb7d8b963fba4952"/>
    <p:sldId xmlns:r="http://schemas.openxmlformats.org/officeDocument/2006/relationships" id="257" r:id="R8c1026bffcac4c0e"/>
    <p:sldId xmlns:r="http://schemas.openxmlformats.org/officeDocument/2006/relationships" id="258" r:id="R846ef847160b4759"/>
    <p:sldId xmlns:r="http://schemas.openxmlformats.org/officeDocument/2006/relationships" id="259" r:id="Read25fd9b5de4a37"/>
    <p:sldId xmlns:r="http://schemas.openxmlformats.org/officeDocument/2006/relationships" id="260" r:id="Rb78eb50aad394096"/>
    <p:sldId xmlns:r="http://schemas.openxmlformats.org/officeDocument/2006/relationships" id="261" r:id="Reb6b4f2822dd4c9a"/>
    <p:sldId xmlns:r="http://schemas.openxmlformats.org/officeDocument/2006/relationships" id="262" r:id="R38959134a85e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01d7e185146c4" /><Relationship Type="http://schemas.openxmlformats.org/officeDocument/2006/relationships/slide" Target="/ppt/slides/slide1.xml" Id="Rcb7d8b963fba4952" /><Relationship Type="http://schemas.openxmlformats.org/officeDocument/2006/relationships/slide" Target="/ppt/slides/slide2.xml" Id="R8c1026bffcac4c0e" /><Relationship Type="http://schemas.openxmlformats.org/officeDocument/2006/relationships/slide" Target="/ppt/slides/slide3.xml" Id="R846ef847160b4759" /><Relationship Type="http://schemas.openxmlformats.org/officeDocument/2006/relationships/slide" Target="/ppt/slides/slide4.xml" Id="Read25fd9b5de4a37" /><Relationship Type="http://schemas.openxmlformats.org/officeDocument/2006/relationships/slide" Target="/ppt/slides/slide5.xml" Id="Rb78eb50aad394096" /><Relationship Type="http://schemas.openxmlformats.org/officeDocument/2006/relationships/slide" Target="/ppt/slides/slide6.xml" Id="Reb6b4f2822dd4c9a" /><Relationship Type="http://schemas.openxmlformats.org/officeDocument/2006/relationships/slide" Target="/ppt/slides/slide7.xml" Id="R38959134a85e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ba0490880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ac80bf984ea8" /><Relationship Type="http://schemas.openxmlformats.org/officeDocument/2006/relationships/theme" Target="/ppt/slideMasters/theme/theme1.xml" Id="Rc8397c0db3b8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cac80bf98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1e540b54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716f4624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cc257d91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e145b52a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151f781b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b0ebe95fa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8e0abc4c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 LARS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998 870 720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RØKEN HOLDING AS</a:t>
            </a:r>
          </a:p>
        </p:txBody>
      </p:sp>
    </p:spTree>
  </p:cSld>
  <p:clrMapOvr>
    <a:masterClrMapping xmlns:a="http://schemas.openxmlformats.org/drawingml/2006/main"/>
  </p:clrMapOvr>
</p:sld>
</file>