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bd08f46934f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09b40c90cc4a0b"/>
  </p:sldMasterIdLst>
  <p:sldIdLst>
    <p:sldId xmlns:r="http://schemas.openxmlformats.org/officeDocument/2006/relationships" id="256" r:id="Rdf02491280b04db5"/>
    <p:sldId xmlns:r="http://schemas.openxmlformats.org/officeDocument/2006/relationships" id="257" r:id="Rdb903fe776624421"/>
    <p:sldId xmlns:r="http://schemas.openxmlformats.org/officeDocument/2006/relationships" id="258" r:id="R84d4f918574948de"/>
    <p:sldId xmlns:r="http://schemas.openxmlformats.org/officeDocument/2006/relationships" id="259" r:id="R74c90cdd1e3245e8"/>
    <p:sldId xmlns:r="http://schemas.openxmlformats.org/officeDocument/2006/relationships" id="260" r:id="Rbb5c171331964e57"/>
    <p:sldId xmlns:r="http://schemas.openxmlformats.org/officeDocument/2006/relationships" id="261" r:id="Rf0cbfb6c6a1a485e"/>
    <p:sldId xmlns:r="http://schemas.openxmlformats.org/officeDocument/2006/relationships" id="262" r:id="R43f8aa55d8f74c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9b40c90cc4a0b" /><Relationship Type="http://schemas.openxmlformats.org/officeDocument/2006/relationships/slide" Target="/ppt/slides/slide1.xml" Id="Rdf02491280b04db5" /><Relationship Type="http://schemas.openxmlformats.org/officeDocument/2006/relationships/slide" Target="/ppt/slides/slide2.xml" Id="Rdb903fe776624421" /><Relationship Type="http://schemas.openxmlformats.org/officeDocument/2006/relationships/slide" Target="/ppt/slides/slide3.xml" Id="R84d4f918574948de" /><Relationship Type="http://schemas.openxmlformats.org/officeDocument/2006/relationships/slide" Target="/ppt/slides/slide4.xml" Id="R74c90cdd1e3245e8" /><Relationship Type="http://schemas.openxmlformats.org/officeDocument/2006/relationships/slide" Target="/ppt/slides/slide5.xml" Id="Rbb5c171331964e57" /><Relationship Type="http://schemas.openxmlformats.org/officeDocument/2006/relationships/slide" Target="/ppt/slides/slide6.xml" Id="Rf0cbfb6c6a1a485e" /><Relationship Type="http://schemas.openxmlformats.org/officeDocument/2006/relationships/slide" Target="/ppt/slides/slide7.xml" Id="R43f8aa55d8f74c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dcffdfb5f5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0c1bb5a244cd4" /><Relationship Type="http://schemas.openxmlformats.org/officeDocument/2006/relationships/theme" Target="/ppt/slideMasters/theme/theme1.xml" Id="R635be65db1d342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0c1bb5a24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37acf4e044f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247634e8545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53859e06c40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588f23af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65f90026b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d8023001c44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91cf34800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BORGAR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BORGAR ANLEGG AS ble etablert [år] og holder til i Torp.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20 607 256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1 820 633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6 577 036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BLAKKESTAD ANDERSEN GROUP AS  –  90,1 %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JAN  –  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Olsen Jan Olsen, 3006/647/20, Moltebergveien 141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1659 Torp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36 18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wiggo@ba-anlegg.no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998 871 379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 ANLEGG AS</a:t>
            </a:r>
          </a:p>
        </p:txBody>
      </p:sp>
    </p:spTree>
  </p:cSld>
  <p:clrMapOvr>
    <a:masterClrMapping xmlns:a="http://schemas.openxmlformats.org/drawingml/2006/main"/>
  </p:clrMapOvr>
</p:sld>
</file>