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53f322eacc45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75d5891ce64886"/>
  </p:sldMasterIdLst>
  <p:sldIdLst>
    <p:sldId xmlns:r="http://schemas.openxmlformats.org/officeDocument/2006/relationships" id="256" r:id="R07611e02d01145b6"/>
    <p:sldId xmlns:r="http://schemas.openxmlformats.org/officeDocument/2006/relationships" id="257" r:id="R05e665d202e7482f"/>
    <p:sldId xmlns:r="http://schemas.openxmlformats.org/officeDocument/2006/relationships" id="258" r:id="Rc2c48e20639c44be"/>
    <p:sldId xmlns:r="http://schemas.openxmlformats.org/officeDocument/2006/relationships" id="259" r:id="R0e5f948952af40ed"/>
    <p:sldId xmlns:r="http://schemas.openxmlformats.org/officeDocument/2006/relationships" id="260" r:id="R9ba9317b47954f54"/>
    <p:sldId xmlns:r="http://schemas.openxmlformats.org/officeDocument/2006/relationships" id="261" r:id="R2d21f0c8454342ae"/>
    <p:sldId xmlns:r="http://schemas.openxmlformats.org/officeDocument/2006/relationships" id="262" r:id="R88d09e1294b147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75d5891ce64886" /><Relationship Type="http://schemas.openxmlformats.org/officeDocument/2006/relationships/slide" Target="/ppt/slides/slide1.xml" Id="R07611e02d01145b6" /><Relationship Type="http://schemas.openxmlformats.org/officeDocument/2006/relationships/slide" Target="/ppt/slides/slide2.xml" Id="R05e665d202e7482f" /><Relationship Type="http://schemas.openxmlformats.org/officeDocument/2006/relationships/slide" Target="/ppt/slides/slide3.xml" Id="Rc2c48e20639c44be" /><Relationship Type="http://schemas.openxmlformats.org/officeDocument/2006/relationships/slide" Target="/ppt/slides/slide4.xml" Id="R0e5f948952af40ed" /><Relationship Type="http://schemas.openxmlformats.org/officeDocument/2006/relationships/slide" Target="/ppt/slides/slide5.xml" Id="R9ba9317b47954f54" /><Relationship Type="http://schemas.openxmlformats.org/officeDocument/2006/relationships/slide" Target="/ppt/slides/slide6.xml" Id="R2d21f0c8454342ae" /><Relationship Type="http://schemas.openxmlformats.org/officeDocument/2006/relationships/slide" Target="/ppt/slides/slide7.xml" Id="R88d09e1294b147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c3f91e6d7146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7372c78034cf7" /><Relationship Type="http://schemas.openxmlformats.org/officeDocument/2006/relationships/theme" Target="/ppt/slideMasters/theme/theme1.xml" Id="R68e4c8be0db144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27372c78034c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76377a4cc45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cf55e6f634b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1b607227845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13d0a684742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29c98488749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a8a0a7fcc40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aff5b3d734b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GLENN HOV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GLENN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GLENN HOV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GLENN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GLENN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GLENN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25 416 244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1 079 550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795 875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994 701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6 050 587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GLENN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 EIENDOMSINVEST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GLENN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Kvålveien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998 871 840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GLENN HOV AS</a:t>
            </a:r>
          </a:p>
        </p:txBody>
      </p:sp>
    </p:spTree>
  </p:cSld>
  <p:clrMapOvr>
    <a:masterClrMapping xmlns:a="http://schemas.openxmlformats.org/drawingml/2006/main"/>
  </p:clrMapOvr>
</p:sld>
</file>