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50a30ae53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fc84467f244f1"/>
  </p:sldMasterIdLst>
  <p:sldIdLst>
    <p:sldId xmlns:r="http://schemas.openxmlformats.org/officeDocument/2006/relationships" id="256" r:id="R083c0405f3aa4477"/>
    <p:sldId xmlns:r="http://schemas.openxmlformats.org/officeDocument/2006/relationships" id="257" r:id="R85de950b6b524754"/>
    <p:sldId xmlns:r="http://schemas.openxmlformats.org/officeDocument/2006/relationships" id="258" r:id="R8e6a0f1fcfca4eb9"/>
    <p:sldId xmlns:r="http://schemas.openxmlformats.org/officeDocument/2006/relationships" id="259" r:id="R3f4f8fc6d0d14b05"/>
    <p:sldId xmlns:r="http://schemas.openxmlformats.org/officeDocument/2006/relationships" id="260" r:id="R64a8f00da9814262"/>
    <p:sldId xmlns:r="http://schemas.openxmlformats.org/officeDocument/2006/relationships" id="261" r:id="R18d1a2f9d037479e"/>
    <p:sldId xmlns:r="http://schemas.openxmlformats.org/officeDocument/2006/relationships" id="262" r:id="R6a58ffed19ae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fc84467f244f1" /><Relationship Type="http://schemas.openxmlformats.org/officeDocument/2006/relationships/slide" Target="/ppt/slides/slide1.xml" Id="R083c0405f3aa4477" /><Relationship Type="http://schemas.openxmlformats.org/officeDocument/2006/relationships/slide" Target="/ppt/slides/slide2.xml" Id="R85de950b6b524754" /><Relationship Type="http://schemas.openxmlformats.org/officeDocument/2006/relationships/slide" Target="/ppt/slides/slide3.xml" Id="R8e6a0f1fcfca4eb9" /><Relationship Type="http://schemas.openxmlformats.org/officeDocument/2006/relationships/slide" Target="/ppt/slides/slide4.xml" Id="R3f4f8fc6d0d14b05" /><Relationship Type="http://schemas.openxmlformats.org/officeDocument/2006/relationships/slide" Target="/ppt/slides/slide5.xml" Id="R64a8f00da9814262" /><Relationship Type="http://schemas.openxmlformats.org/officeDocument/2006/relationships/slide" Target="/ppt/slides/slide6.xml" Id="R18d1a2f9d037479e" /><Relationship Type="http://schemas.openxmlformats.org/officeDocument/2006/relationships/slide" Target="/ppt/slides/slide7.xml" Id="R6a58ffed19ae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b2a3c5517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a99d8b7a489d" /><Relationship Type="http://schemas.openxmlformats.org/officeDocument/2006/relationships/theme" Target="/ppt/slideMasters/theme/theme1.xml" Id="R253a8baa906e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aa99d8b7a48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21fde0e75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7dac6da3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8427fa88e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a5fe2de6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bf0739dd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056407f3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d588edde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TRYM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