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f8387f232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99778d5234b29"/>
  </p:sldMasterIdLst>
  <p:sldIdLst>
    <p:sldId xmlns:r="http://schemas.openxmlformats.org/officeDocument/2006/relationships" id="256" r:id="R0f90dad2960a4a2c"/>
    <p:sldId xmlns:r="http://schemas.openxmlformats.org/officeDocument/2006/relationships" id="257" r:id="R3c0205b68a8c44a5"/>
    <p:sldId xmlns:r="http://schemas.openxmlformats.org/officeDocument/2006/relationships" id="258" r:id="Rd9b7cd10ee3948ad"/>
    <p:sldId xmlns:r="http://schemas.openxmlformats.org/officeDocument/2006/relationships" id="259" r:id="R041eb321829341b0"/>
    <p:sldId xmlns:r="http://schemas.openxmlformats.org/officeDocument/2006/relationships" id="260" r:id="Rb08f849308ab49bf"/>
    <p:sldId xmlns:r="http://schemas.openxmlformats.org/officeDocument/2006/relationships" id="261" r:id="Rb7e9b90b46aa465d"/>
    <p:sldId xmlns:r="http://schemas.openxmlformats.org/officeDocument/2006/relationships" id="262" r:id="R3e29c12e5803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99778d5234b29" /><Relationship Type="http://schemas.openxmlformats.org/officeDocument/2006/relationships/slide" Target="/ppt/slides/slide1.xml" Id="R0f90dad2960a4a2c" /><Relationship Type="http://schemas.openxmlformats.org/officeDocument/2006/relationships/slide" Target="/ppt/slides/slide2.xml" Id="R3c0205b68a8c44a5" /><Relationship Type="http://schemas.openxmlformats.org/officeDocument/2006/relationships/slide" Target="/ppt/slides/slide3.xml" Id="Rd9b7cd10ee3948ad" /><Relationship Type="http://schemas.openxmlformats.org/officeDocument/2006/relationships/slide" Target="/ppt/slides/slide4.xml" Id="R041eb321829341b0" /><Relationship Type="http://schemas.openxmlformats.org/officeDocument/2006/relationships/slide" Target="/ppt/slides/slide5.xml" Id="Rb08f849308ab49bf" /><Relationship Type="http://schemas.openxmlformats.org/officeDocument/2006/relationships/slide" Target="/ppt/slides/slide6.xml" Id="Rb7e9b90b46aa465d" /><Relationship Type="http://schemas.openxmlformats.org/officeDocument/2006/relationships/slide" Target="/ppt/slides/slide7.xml" Id="R3e29c12e5803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5e972992042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b964cd67444c3" /><Relationship Type="http://schemas.openxmlformats.org/officeDocument/2006/relationships/theme" Target="/ppt/slideMasters/theme/theme1.xml" Id="R9efb3ac5d03c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b964cd674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7f9a06cf7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d152efd7f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ca610aa26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71d4ba0e5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b89f4f14b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f39da6f3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bb8a42f3c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DAG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post@hedberg-as.no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