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7437c8d21e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95a7713e174653"/>
  </p:sldMasterIdLst>
  <p:sldIdLst>
    <p:sldId xmlns:r="http://schemas.openxmlformats.org/officeDocument/2006/relationships" id="256" r:id="R2feab34dafb74675"/>
    <p:sldId xmlns:r="http://schemas.openxmlformats.org/officeDocument/2006/relationships" id="257" r:id="R128a9a83b7f94b3b"/>
    <p:sldId xmlns:r="http://schemas.openxmlformats.org/officeDocument/2006/relationships" id="258" r:id="Ra81f21ff74544a54"/>
    <p:sldId xmlns:r="http://schemas.openxmlformats.org/officeDocument/2006/relationships" id="259" r:id="R2d97ca3867f844cd"/>
    <p:sldId xmlns:r="http://schemas.openxmlformats.org/officeDocument/2006/relationships" id="260" r:id="Ra3bb62fab4a04830"/>
    <p:sldId xmlns:r="http://schemas.openxmlformats.org/officeDocument/2006/relationships" id="261" r:id="Re8b9e3fc723a45f8"/>
    <p:sldId xmlns:r="http://schemas.openxmlformats.org/officeDocument/2006/relationships" id="262" r:id="Re43bbaa6135248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5a7713e174653" /><Relationship Type="http://schemas.openxmlformats.org/officeDocument/2006/relationships/slide" Target="/ppt/slides/slide1.xml" Id="R2feab34dafb74675" /><Relationship Type="http://schemas.openxmlformats.org/officeDocument/2006/relationships/slide" Target="/ppt/slides/slide2.xml" Id="R128a9a83b7f94b3b" /><Relationship Type="http://schemas.openxmlformats.org/officeDocument/2006/relationships/slide" Target="/ppt/slides/slide3.xml" Id="Ra81f21ff74544a54" /><Relationship Type="http://schemas.openxmlformats.org/officeDocument/2006/relationships/slide" Target="/ppt/slides/slide4.xml" Id="R2d97ca3867f844cd" /><Relationship Type="http://schemas.openxmlformats.org/officeDocument/2006/relationships/slide" Target="/ppt/slides/slide5.xml" Id="Ra3bb62fab4a04830" /><Relationship Type="http://schemas.openxmlformats.org/officeDocument/2006/relationships/slide" Target="/ppt/slides/slide6.xml" Id="Re8b9e3fc723a45f8" /><Relationship Type="http://schemas.openxmlformats.org/officeDocument/2006/relationships/slide" Target="/ppt/slides/slide7.xml" Id="Re43bbaa6135248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cc04d1a244b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e877bb4cf4dcf" /><Relationship Type="http://schemas.openxmlformats.org/officeDocument/2006/relationships/theme" Target="/ppt/slideMasters/theme/theme1.xml" Id="Raf0bcc263f9441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ae877bb4cf4d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8f117bc2144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3b812641a44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2e17d16cd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20723618a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d4ebf987243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28cdbb9ed4f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38174a32f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FUHR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FUHR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FUHR BYGG AS ble etablert [år] og holder til i Gaupne.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FUHR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FUHR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FUHR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23 311 699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−2 216 103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−2 071 248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3 255 729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8 396 015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FUHR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FUHR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FUHR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Gaupnegrandane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6868 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998 885 353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FUHR BYGG AS</a:t>
            </a:r>
          </a:p>
        </p:txBody>
      </p:sp>
    </p:spTree>
  </p:cSld>
  <p:clrMapOvr>
    <a:masterClrMapping xmlns:a="http://schemas.openxmlformats.org/drawingml/2006/main"/>
  </p:clrMapOvr>
</p:sld>
</file>