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2f085a84c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c643cd7304b00"/>
  </p:sldMasterIdLst>
  <p:sldIdLst>
    <p:sldId xmlns:r="http://schemas.openxmlformats.org/officeDocument/2006/relationships" id="256" r:id="Rfa00c2dab5fc43ab"/>
    <p:sldId xmlns:r="http://schemas.openxmlformats.org/officeDocument/2006/relationships" id="257" r:id="R00362b79b3e04a1b"/>
    <p:sldId xmlns:r="http://schemas.openxmlformats.org/officeDocument/2006/relationships" id="258" r:id="R29452bd150564562"/>
    <p:sldId xmlns:r="http://schemas.openxmlformats.org/officeDocument/2006/relationships" id="259" r:id="Rca0a72a51fcb432c"/>
    <p:sldId xmlns:r="http://schemas.openxmlformats.org/officeDocument/2006/relationships" id="260" r:id="R43a11a53fc194fad"/>
    <p:sldId xmlns:r="http://schemas.openxmlformats.org/officeDocument/2006/relationships" id="261" r:id="Rc8c1a53294ec4ba8"/>
    <p:sldId xmlns:r="http://schemas.openxmlformats.org/officeDocument/2006/relationships" id="262" r:id="R4ef58770781e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c643cd7304b00" /><Relationship Type="http://schemas.openxmlformats.org/officeDocument/2006/relationships/slide" Target="/ppt/slides/slide1.xml" Id="Rfa00c2dab5fc43ab" /><Relationship Type="http://schemas.openxmlformats.org/officeDocument/2006/relationships/slide" Target="/ppt/slides/slide2.xml" Id="R00362b79b3e04a1b" /><Relationship Type="http://schemas.openxmlformats.org/officeDocument/2006/relationships/slide" Target="/ppt/slides/slide3.xml" Id="R29452bd150564562" /><Relationship Type="http://schemas.openxmlformats.org/officeDocument/2006/relationships/slide" Target="/ppt/slides/slide4.xml" Id="Rca0a72a51fcb432c" /><Relationship Type="http://schemas.openxmlformats.org/officeDocument/2006/relationships/slide" Target="/ppt/slides/slide5.xml" Id="R43a11a53fc194fad" /><Relationship Type="http://schemas.openxmlformats.org/officeDocument/2006/relationships/slide" Target="/ppt/slides/slide6.xml" Id="Rc8c1a53294ec4ba8" /><Relationship Type="http://schemas.openxmlformats.org/officeDocument/2006/relationships/slide" Target="/ppt/slides/slide7.xml" Id="R4ef58770781e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ab4d5c5b6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e053caf74a92" /><Relationship Type="http://schemas.openxmlformats.org/officeDocument/2006/relationships/theme" Target="/ppt/slideMasters/theme/theme1.xml" Id="Rb70452f61255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4e053caf7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ee2deda80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4ab2df3d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7f66a368c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92d36f487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2c61a9252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25581aec5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a1c1cbdad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BUGGE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BUGGE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MASKIN OG TRANSPORT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BUGGE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BUGGE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BUGGE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91 250 835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13 621 558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39 973 018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BUGGE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DANIEL FRISVOLL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BUGGE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Brannholvegen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daniel@buggemaskin.no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998 890 934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BUGGE MASKIN OG TRANSPORT AS</a:t>
            </a:r>
          </a:p>
        </p:txBody>
      </p:sp>
    </p:spTree>
  </p:cSld>
  <p:clrMapOvr>
    <a:masterClrMapping xmlns:a="http://schemas.openxmlformats.org/drawingml/2006/main"/>
  </p:clrMapOvr>
</p:sld>
</file>