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91fb4d25124b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1f9b4d97064c0b"/>
  </p:sldMasterIdLst>
  <p:sldIdLst>
    <p:sldId xmlns:r="http://schemas.openxmlformats.org/officeDocument/2006/relationships" id="256" r:id="R4748ad2b7cc64047"/>
    <p:sldId xmlns:r="http://schemas.openxmlformats.org/officeDocument/2006/relationships" id="257" r:id="Rf1c4d3ad4e294190"/>
    <p:sldId xmlns:r="http://schemas.openxmlformats.org/officeDocument/2006/relationships" id="258" r:id="Rba6c734ecac8450a"/>
    <p:sldId xmlns:r="http://schemas.openxmlformats.org/officeDocument/2006/relationships" id="259" r:id="R91be067c3d534f98"/>
    <p:sldId xmlns:r="http://schemas.openxmlformats.org/officeDocument/2006/relationships" id="260" r:id="R37cc0c1f19d04c60"/>
    <p:sldId xmlns:r="http://schemas.openxmlformats.org/officeDocument/2006/relationships" id="261" r:id="R8a080b9d3bd84b50"/>
    <p:sldId xmlns:r="http://schemas.openxmlformats.org/officeDocument/2006/relationships" id="262" r:id="R89a16cf4379a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f9b4d97064c0b" /><Relationship Type="http://schemas.openxmlformats.org/officeDocument/2006/relationships/slide" Target="/ppt/slides/slide1.xml" Id="R4748ad2b7cc64047" /><Relationship Type="http://schemas.openxmlformats.org/officeDocument/2006/relationships/slide" Target="/ppt/slides/slide2.xml" Id="Rf1c4d3ad4e294190" /><Relationship Type="http://schemas.openxmlformats.org/officeDocument/2006/relationships/slide" Target="/ppt/slides/slide3.xml" Id="Rba6c734ecac8450a" /><Relationship Type="http://schemas.openxmlformats.org/officeDocument/2006/relationships/slide" Target="/ppt/slides/slide4.xml" Id="R91be067c3d534f98" /><Relationship Type="http://schemas.openxmlformats.org/officeDocument/2006/relationships/slide" Target="/ppt/slides/slide5.xml" Id="R37cc0c1f19d04c60" /><Relationship Type="http://schemas.openxmlformats.org/officeDocument/2006/relationships/slide" Target="/ppt/slides/slide6.xml" Id="R8a080b9d3bd84b50" /><Relationship Type="http://schemas.openxmlformats.org/officeDocument/2006/relationships/slide" Target="/ppt/slides/slide7.xml" Id="R89a16cf4379a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15027899f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0541a31d449fa" /><Relationship Type="http://schemas.openxmlformats.org/officeDocument/2006/relationships/theme" Target="/ppt/slideMasters/theme/theme1.xml" Id="Re5c1e4cd4013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0541a31d4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d82222bd4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f7aaa9a0b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57116c6f4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f451039d3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298480878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21f22c0d0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37fc2327d48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EIENDOM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−3 038 643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−28 668 376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700 289 161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1 082 248 041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998 893 585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EIENDOM AS</a:t>
            </a:r>
          </a:p>
        </p:txBody>
      </p:sp>
    </p:spTree>
  </p:cSld>
  <p:clrMapOvr>
    <a:masterClrMapping xmlns:a="http://schemas.openxmlformats.org/drawingml/2006/main"/>
  </p:clrMapOvr>
</p:sld>
</file>