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f43e38ca78144b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7f830392e6648de"/>
  </p:sldMasterIdLst>
  <p:sldIdLst>
    <p:sldId xmlns:r="http://schemas.openxmlformats.org/officeDocument/2006/relationships" id="256" r:id="Rd35e52c725114ac1"/>
    <p:sldId xmlns:r="http://schemas.openxmlformats.org/officeDocument/2006/relationships" id="257" r:id="Rc3ee6471230e4375"/>
    <p:sldId xmlns:r="http://schemas.openxmlformats.org/officeDocument/2006/relationships" id="258" r:id="R8425601358334472"/>
    <p:sldId xmlns:r="http://schemas.openxmlformats.org/officeDocument/2006/relationships" id="259" r:id="Rcbd05c04939e418e"/>
    <p:sldId xmlns:r="http://schemas.openxmlformats.org/officeDocument/2006/relationships" id="260" r:id="R61f2f4dbdfca4974"/>
    <p:sldId xmlns:r="http://schemas.openxmlformats.org/officeDocument/2006/relationships" id="261" r:id="R2884260f32d04f35"/>
    <p:sldId xmlns:r="http://schemas.openxmlformats.org/officeDocument/2006/relationships" id="262" r:id="R1c7e396a9139496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f830392e6648de" /><Relationship Type="http://schemas.openxmlformats.org/officeDocument/2006/relationships/slide" Target="/ppt/slides/slide1.xml" Id="Rd35e52c725114ac1" /><Relationship Type="http://schemas.openxmlformats.org/officeDocument/2006/relationships/slide" Target="/ppt/slides/slide2.xml" Id="Rc3ee6471230e4375" /><Relationship Type="http://schemas.openxmlformats.org/officeDocument/2006/relationships/slide" Target="/ppt/slides/slide3.xml" Id="R8425601358334472" /><Relationship Type="http://schemas.openxmlformats.org/officeDocument/2006/relationships/slide" Target="/ppt/slides/slide4.xml" Id="Rcbd05c04939e418e" /><Relationship Type="http://schemas.openxmlformats.org/officeDocument/2006/relationships/slide" Target="/ppt/slides/slide5.xml" Id="R61f2f4dbdfca4974" /><Relationship Type="http://schemas.openxmlformats.org/officeDocument/2006/relationships/slide" Target="/ppt/slides/slide6.xml" Id="R2884260f32d04f35" /><Relationship Type="http://schemas.openxmlformats.org/officeDocument/2006/relationships/slide" Target="/ppt/slides/slide7.xml" Id="R1c7e396a9139496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25c71c008242f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a4e0aaeb4849a9" /><Relationship Type="http://schemas.openxmlformats.org/officeDocument/2006/relationships/theme" Target="/ppt/slideMasters/theme/theme1.xml" Id="Rc07e9e8fc9a34b2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ea4e0aaeb4849a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10000a0d92449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5f3d743434488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074ab61f444f7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f9f7aa19204c5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e94a4c5289436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20e89f76cf4c6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3e701efdb745e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OMT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OMT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OMT AS ble etablert [år] og holder til i Orkanger.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OMT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OMT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OMT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−6 112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505 849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8 709 951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8 769 196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OMT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SKÅRILD EINAR ARNE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OMT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Evjensvollen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7300 Orkanger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998 904 765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OMT AS</a:t>
            </a:r>
          </a:p>
        </p:txBody>
      </p:sp>
    </p:spTree>
  </p:cSld>
  <p:clrMapOvr>
    <a:masterClrMapping xmlns:a="http://schemas.openxmlformats.org/drawingml/2006/main"/>
  </p:clrMapOvr>
</p:sld>
</file>