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33115952c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14932ff184fd2"/>
  </p:sldMasterIdLst>
  <p:sldIdLst>
    <p:sldId xmlns:r="http://schemas.openxmlformats.org/officeDocument/2006/relationships" id="256" r:id="Rd658275342de4c15"/>
    <p:sldId xmlns:r="http://schemas.openxmlformats.org/officeDocument/2006/relationships" id="257" r:id="R042e9a4bc18948ad"/>
    <p:sldId xmlns:r="http://schemas.openxmlformats.org/officeDocument/2006/relationships" id="258" r:id="R8d8c8b45c6134249"/>
    <p:sldId xmlns:r="http://schemas.openxmlformats.org/officeDocument/2006/relationships" id="259" r:id="R417c16bb85994aad"/>
    <p:sldId xmlns:r="http://schemas.openxmlformats.org/officeDocument/2006/relationships" id="260" r:id="R031276660e274c7b"/>
    <p:sldId xmlns:r="http://schemas.openxmlformats.org/officeDocument/2006/relationships" id="261" r:id="R5093d67c96fe4d23"/>
    <p:sldId xmlns:r="http://schemas.openxmlformats.org/officeDocument/2006/relationships" id="262" r:id="R72e758c5ea98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14932ff184fd2" /><Relationship Type="http://schemas.openxmlformats.org/officeDocument/2006/relationships/slide" Target="/ppt/slides/slide1.xml" Id="Rd658275342de4c15" /><Relationship Type="http://schemas.openxmlformats.org/officeDocument/2006/relationships/slide" Target="/ppt/slides/slide2.xml" Id="R042e9a4bc18948ad" /><Relationship Type="http://schemas.openxmlformats.org/officeDocument/2006/relationships/slide" Target="/ppt/slides/slide3.xml" Id="R8d8c8b45c6134249" /><Relationship Type="http://schemas.openxmlformats.org/officeDocument/2006/relationships/slide" Target="/ppt/slides/slide4.xml" Id="R417c16bb85994aad" /><Relationship Type="http://schemas.openxmlformats.org/officeDocument/2006/relationships/slide" Target="/ppt/slides/slide5.xml" Id="R031276660e274c7b" /><Relationship Type="http://schemas.openxmlformats.org/officeDocument/2006/relationships/slide" Target="/ppt/slides/slide6.xml" Id="R5093d67c96fe4d23" /><Relationship Type="http://schemas.openxmlformats.org/officeDocument/2006/relationships/slide" Target="/ppt/slides/slide7.xml" Id="R72e758c5ea98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3dffa3370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cfab069144b7" /><Relationship Type="http://schemas.openxmlformats.org/officeDocument/2006/relationships/theme" Target="/ppt/slideMasters/theme/theme1.xml" Id="Rf928e3480617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7cfab0691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a6d79f35f47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d410db1e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8fe8fa4b6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020ed979a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19ffd0312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fc61592b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4b66864041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LAERDAL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LAERDAL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386 622 000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370 252 000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375 288 000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6 548 878 000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7 025 298 000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LAERDAL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Seehusens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998 906 040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LAERDAL INVEST AS</a:t>
            </a:r>
          </a:p>
        </p:txBody>
      </p:sp>
    </p:spTree>
  </p:cSld>
  <p:clrMapOvr>
    <a:masterClrMapping xmlns:a="http://schemas.openxmlformats.org/drawingml/2006/main"/>
  </p:clrMapOvr>
</p:sld>
</file>