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b9a7232f6c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47134ef244d9a"/>
  </p:sldMasterIdLst>
  <p:sldIdLst>
    <p:sldId xmlns:r="http://schemas.openxmlformats.org/officeDocument/2006/relationships" id="256" r:id="Rb510c56405b64318"/>
    <p:sldId xmlns:r="http://schemas.openxmlformats.org/officeDocument/2006/relationships" id="257" r:id="R13a5519fb49949f8"/>
    <p:sldId xmlns:r="http://schemas.openxmlformats.org/officeDocument/2006/relationships" id="258" r:id="R2ccb14f342db49f8"/>
    <p:sldId xmlns:r="http://schemas.openxmlformats.org/officeDocument/2006/relationships" id="259" r:id="Rc9e56a3ce902408e"/>
    <p:sldId xmlns:r="http://schemas.openxmlformats.org/officeDocument/2006/relationships" id="260" r:id="R3c68a6d0ee6d41b4"/>
    <p:sldId xmlns:r="http://schemas.openxmlformats.org/officeDocument/2006/relationships" id="261" r:id="R3104055f7bfc4f91"/>
    <p:sldId xmlns:r="http://schemas.openxmlformats.org/officeDocument/2006/relationships" id="262" r:id="Rd37c4584488f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47134ef244d9a" /><Relationship Type="http://schemas.openxmlformats.org/officeDocument/2006/relationships/slide" Target="/ppt/slides/slide1.xml" Id="Rb510c56405b64318" /><Relationship Type="http://schemas.openxmlformats.org/officeDocument/2006/relationships/slide" Target="/ppt/slides/slide2.xml" Id="R13a5519fb49949f8" /><Relationship Type="http://schemas.openxmlformats.org/officeDocument/2006/relationships/slide" Target="/ppt/slides/slide3.xml" Id="R2ccb14f342db49f8" /><Relationship Type="http://schemas.openxmlformats.org/officeDocument/2006/relationships/slide" Target="/ppt/slides/slide4.xml" Id="Rc9e56a3ce902408e" /><Relationship Type="http://schemas.openxmlformats.org/officeDocument/2006/relationships/slide" Target="/ppt/slides/slide5.xml" Id="R3c68a6d0ee6d41b4" /><Relationship Type="http://schemas.openxmlformats.org/officeDocument/2006/relationships/slide" Target="/ppt/slides/slide6.xml" Id="R3104055f7bfc4f91" /><Relationship Type="http://schemas.openxmlformats.org/officeDocument/2006/relationships/slide" Target="/ppt/slides/slide7.xml" Id="Rd37c4584488f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bdf04cf55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0d9c4f19f4174" /><Relationship Type="http://schemas.openxmlformats.org/officeDocument/2006/relationships/theme" Target="/ppt/slideMasters/theme/theme1.xml" Id="R2a2a6ca1551e46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0d9c4f19f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a38b0586540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994946ce940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038634bb3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de0cb47dc44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18930860c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01a2db08849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98b3f3599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HOTELLDRIFT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24 695 775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5 498 186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998 911 125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