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72af64df0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dd95fbd414559"/>
  </p:sldMasterIdLst>
  <p:sldIdLst>
    <p:sldId xmlns:r="http://schemas.openxmlformats.org/officeDocument/2006/relationships" id="256" r:id="R959519f0e313409e"/>
    <p:sldId xmlns:r="http://schemas.openxmlformats.org/officeDocument/2006/relationships" id="257" r:id="R92f62b6b8fb545d7"/>
    <p:sldId xmlns:r="http://schemas.openxmlformats.org/officeDocument/2006/relationships" id="258" r:id="R9e96d3a2f3e740b5"/>
    <p:sldId xmlns:r="http://schemas.openxmlformats.org/officeDocument/2006/relationships" id="259" r:id="R857f5f2971634e36"/>
    <p:sldId xmlns:r="http://schemas.openxmlformats.org/officeDocument/2006/relationships" id="260" r:id="Rf41ec8aa261a4fff"/>
    <p:sldId xmlns:r="http://schemas.openxmlformats.org/officeDocument/2006/relationships" id="261" r:id="R76057427391b4344"/>
    <p:sldId xmlns:r="http://schemas.openxmlformats.org/officeDocument/2006/relationships" id="262" r:id="R8d4d82ac6332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dd95fbd414559" /><Relationship Type="http://schemas.openxmlformats.org/officeDocument/2006/relationships/slide" Target="/ppt/slides/slide1.xml" Id="R959519f0e313409e" /><Relationship Type="http://schemas.openxmlformats.org/officeDocument/2006/relationships/slide" Target="/ppt/slides/slide2.xml" Id="R92f62b6b8fb545d7" /><Relationship Type="http://schemas.openxmlformats.org/officeDocument/2006/relationships/slide" Target="/ppt/slides/slide3.xml" Id="R9e96d3a2f3e740b5" /><Relationship Type="http://schemas.openxmlformats.org/officeDocument/2006/relationships/slide" Target="/ppt/slides/slide4.xml" Id="R857f5f2971634e36" /><Relationship Type="http://schemas.openxmlformats.org/officeDocument/2006/relationships/slide" Target="/ppt/slides/slide5.xml" Id="Rf41ec8aa261a4fff" /><Relationship Type="http://schemas.openxmlformats.org/officeDocument/2006/relationships/slide" Target="/ppt/slides/slide6.xml" Id="R76057427391b4344" /><Relationship Type="http://schemas.openxmlformats.org/officeDocument/2006/relationships/slide" Target="/ppt/slides/slide7.xml" Id="R8d4d82ac6332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735d79364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b26b2de3499b" /><Relationship Type="http://schemas.openxmlformats.org/officeDocument/2006/relationships/theme" Target="/ppt/slideMasters/theme/theme1.xml" Id="Ra675771b4033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3b26b2de3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858bb9b3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62bb15f5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343715af9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e7676e64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2bd2de8a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ac5fe1a7e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e578aa1e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HOLDINGS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21 151 339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78B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HOLDINGS AS</a:t>
            </a:r>
          </a:p>
        </p:txBody>
      </p:sp>
    </p:spTree>
  </p:cSld>
  <p:clrMapOvr>
    <a:masterClrMapping xmlns:a="http://schemas.openxmlformats.org/drawingml/2006/main"/>
  </p:clrMapOvr>
</p:sld>
</file>